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1.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3.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4.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5.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9.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0.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1.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0" r:id="rId12"/>
    <p:sldMasterId id="2147484093" r:id="rId13"/>
    <p:sldMasterId id="2147484123" r:id="rId14"/>
    <p:sldMasterId id="2147484143" r:id="rId15"/>
    <p:sldMasterId id="2147484163" r:id="rId16"/>
    <p:sldMasterId id="2147484176" r:id="rId17"/>
    <p:sldMasterId id="2147484195" r:id="rId18"/>
    <p:sldMasterId id="2147484215" r:id="rId19"/>
    <p:sldMasterId id="2147484251" r:id="rId20"/>
    <p:sldMasterId id="2147484270" r:id="rId21"/>
    <p:sldMasterId id="2147484289" r:id="rId22"/>
  </p:sldMasterIdLst>
  <p:notesMasterIdLst>
    <p:notesMasterId r:id="rId45"/>
  </p:notesMasterIdLst>
  <p:handoutMasterIdLst>
    <p:handoutMasterId r:id="rId46"/>
  </p:handoutMasterIdLst>
  <p:sldIdLst>
    <p:sldId id="559" r:id="rId23"/>
    <p:sldId id="562" r:id="rId24"/>
    <p:sldId id="585" r:id="rId25"/>
    <p:sldId id="564" r:id="rId26"/>
    <p:sldId id="565" r:id="rId27"/>
    <p:sldId id="566" r:id="rId28"/>
    <p:sldId id="567" r:id="rId29"/>
    <p:sldId id="568" r:id="rId30"/>
    <p:sldId id="569" r:id="rId31"/>
    <p:sldId id="571" r:id="rId32"/>
    <p:sldId id="572" r:id="rId33"/>
    <p:sldId id="573" r:id="rId34"/>
    <p:sldId id="574" r:id="rId35"/>
    <p:sldId id="575" r:id="rId36"/>
    <p:sldId id="587" r:id="rId37"/>
    <p:sldId id="588" r:id="rId38"/>
    <p:sldId id="576" r:id="rId39"/>
    <p:sldId id="584" r:id="rId40"/>
    <p:sldId id="579" r:id="rId41"/>
    <p:sldId id="586" r:id="rId42"/>
    <p:sldId id="582" r:id="rId43"/>
    <p:sldId id="560" r:id="rId44"/>
  </p:sldIdLst>
  <p:sldSz cx="12188825" cy="6858000"/>
  <p:notesSz cx="6858000" cy="9144000"/>
  <p:defaultText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59"/>
            <p14:sldId id="562"/>
            <p14:sldId id="585"/>
            <p14:sldId id="564"/>
            <p14:sldId id="565"/>
            <p14:sldId id="566"/>
            <p14:sldId id="567"/>
            <p14:sldId id="568"/>
            <p14:sldId id="569"/>
            <p14:sldId id="571"/>
            <p14:sldId id="572"/>
            <p14:sldId id="573"/>
            <p14:sldId id="574"/>
            <p14:sldId id="575"/>
            <p14:sldId id="587"/>
            <p14:sldId id="588"/>
            <p14:sldId id="576"/>
            <p14:sldId id="584"/>
            <p14:sldId id="579"/>
            <p14:sldId id="586"/>
            <p14:sldId id="582"/>
            <p14:sldId id="560"/>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67672" autoAdjust="0"/>
  </p:normalViewPr>
  <p:slideViewPr>
    <p:cSldViewPr snapToGrid="0">
      <p:cViewPr varScale="1">
        <p:scale>
          <a:sx n="48" d="100"/>
          <a:sy n="48" d="100"/>
        </p:scale>
        <p:origin x="36" y="48"/>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3/11/2013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3/11/2013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3929"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880" indent="-105779"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7914"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615" indent="-146768"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4842" indent="-115035" algn="l" defTabSz="913929"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4821" algn="l" defTabSz="913929" rtl="0" eaLnBrk="1" latinLnBrk="0" hangingPunct="1">
      <a:defRPr sz="1200" kern="1200">
        <a:solidFill>
          <a:schemeClr val="tx1"/>
        </a:solidFill>
        <a:latin typeface="+mn-lt"/>
        <a:ea typeface="+mn-ea"/>
        <a:cs typeface="+mn-cs"/>
      </a:defRPr>
    </a:lvl6pPr>
    <a:lvl7pPr marL="2741787" algn="l" defTabSz="913929" rtl="0" eaLnBrk="1" latinLnBrk="0" hangingPunct="1">
      <a:defRPr sz="1200" kern="1200">
        <a:solidFill>
          <a:schemeClr val="tx1"/>
        </a:solidFill>
        <a:latin typeface="+mn-lt"/>
        <a:ea typeface="+mn-ea"/>
        <a:cs typeface="+mn-cs"/>
      </a:defRPr>
    </a:lvl7pPr>
    <a:lvl8pPr marL="3198750" algn="l" defTabSz="913929" rtl="0" eaLnBrk="1" latinLnBrk="0" hangingPunct="1">
      <a:defRPr sz="1200" kern="1200">
        <a:solidFill>
          <a:schemeClr val="tx1"/>
        </a:solidFill>
        <a:latin typeface="+mn-lt"/>
        <a:ea typeface="+mn-ea"/>
        <a:cs typeface="+mn-cs"/>
      </a:defRPr>
    </a:lvl8pPr>
    <a:lvl9pPr marL="3655714" algn="l" defTabSz="91392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3/11/2013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5526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3/11/2013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a:t>
            </a:r>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3/11/2013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3/11/2013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3/11/2013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93836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Master" Target="../slideMasters/slideMaster7.xml"/><Relationship Id="rId5" Type="http://schemas.microsoft.com/office/2007/relationships/hdphoto" Target="../media/hdphoto4.wdp"/><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2.xml"/><Relationship Id="rId5" Type="http://schemas.microsoft.com/office/2007/relationships/hdphoto" Target="../media/hdphoto1.wdp"/><Relationship Id="rId4" Type="http://schemas.openxmlformats.org/officeDocument/2006/relationships/image" Target="../media/image2.pn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2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4.xml"/><Relationship Id="rId4" Type="http://schemas.microsoft.com/office/2007/relationships/hdphoto" Target="../media/hdphoto5.wdp"/></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Master" Target="../slideMasters/slideMaster14.xml"/><Relationship Id="rId5" Type="http://schemas.microsoft.com/office/2007/relationships/hdphoto" Target="../media/hdphoto4.wdp"/><Relationship Id="rId4" Type="http://schemas.openxmlformats.org/officeDocument/2006/relationships/image" Target="../media/image6.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5.xml"/><Relationship Id="rId5" Type="http://schemas.microsoft.com/office/2007/relationships/hdphoto" Target="../media/hdphoto1.wdp"/><Relationship Id="rId4" Type="http://schemas.openxmlformats.org/officeDocument/2006/relationships/image" Target="../media/image2.png"/></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2.wdp"/></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png"/></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8.xml"/><Relationship Id="rId5" Type="http://schemas.microsoft.com/office/2007/relationships/hdphoto" Target="../media/hdphoto1.wdp"/><Relationship Id="rId4"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g"/><Relationship Id="rId1" Type="http://schemas.openxmlformats.org/officeDocument/2006/relationships/slideMaster" Target="../slideMasters/slideMaster19.xml"/><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0.xml"/><Relationship Id="rId4" Type="http://schemas.microsoft.com/office/2007/relationships/hdphoto" Target="../media/hdphoto2.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2.png"/></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1.xml"/><Relationship Id="rId4" Type="http://schemas.microsoft.com/office/2007/relationships/hdphoto" Target="../media/hdphoto2.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1.xml"/><Relationship Id="rId5" Type="http://schemas.microsoft.com/office/2007/relationships/hdphoto" Target="../media/hdphoto1.wdp"/><Relationship Id="rId4"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5" y="1618442"/>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7"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5" name="Group 14"/>
          <p:cNvGrpSpPr/>
          <p:nvPr userDrawn="1"/>
        </p:nvGrpSpPr>
        <p:grpSpPr>
          <a:xfrm>
            <a:off x="9895289"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grpSp>
        <p:nvGrpSpPr>
          <p:cNvPr id="18" name="Group 17"/>
          <p:cNvGrpSpPr/>
          <p:nvPr userDrawn="1"/>
        </p:nvGrpSpPr>
        <p:grpSpPr>
          <a:xfrm>
            <a:off x="9059519" y="1813784"/>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2" y="4612347"/>
            <a:ext cx="5454333" cy="1543549"/>
          </a:xfrm>
        </p:spPr>
        <p:txBody>
          <a:bodyPr/>
          <a:lstStyle>
            <a:lvl1pPr marL="0" indent="0">
              <a:buFont typeface="Arial" pitchFamily="34" charset="0"/>
              <a:buNone/>
              <a:defRPr sz="3200">
                <a:solidFill>
                  <a:schemeClr val="bg1">
                    <a:alpha val="98000"/>
                  </a:schemeClr>
                </a:solidFill>
                <a:latin typeface="+mj-lt"/>
              </a:defRPr>
            </a:lvl1pPr>
            <a:lvl2pPr marL="613233" indent="0">
              <a:buFont typeface="Arial" pitchFamily="34" charset="0"/>
              <a:buNone/>
              <a:defRPr/>
            </a:lvl2pPr>
            <a:lvl3pPr marL="1139757" indent="0">
              <a:buFont typeface="Arial" pitchFamily="34" charset="0"/>
              <a:buNone/>
              <a:defRPr/>
            </a:lvl3pPr>
            <a:lvl4pPr marL="1676866" indent="0">
              <a:buFont typeface="Arial" pitchFamily="34" charset="0"/>
              <a:buNone/>
              <a:defRPr/>
            </a:lvl4pPr>
            <a:lvl5pPr marL="2137845"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866" indent="-537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845" indent="-460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138" indent="-44829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17"/>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733" indent="-45674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741" indent="-456741">
              <a:spcBef>
                <a:spcPts val="0"/>
              </a:spcBef>
              <a:spcAft>
                <a:spcPts val="533"/>
              </a:spcAft>
              <a:buFont typeface="Arial" pitchFamily="34" charset="0"/>
              <a:buChar char="•"/>
              <a:defRPr/>
            </a:lvl5pPr>
            <a:lvl6pPr marL="1376595" indent="-456741">
              <a:buFont typeface="Arial" pitchFamily="34" charset="0"/>
              <a:buChar char="•"/>
              <a:defRPr sz="3200">
                <a:gradFill>
                  <a:gsLst>
                    <a:gs pos="0">
                      <a:srgbClr val="595959"/>
                    </a:gs>
                    <a:gs pos="86000">
                      <a:srgbClr val="595959"/>
                    </a:gs>
                  </a:gsLst>
                  <a:lin ang="5400000" scaled="0"/>
                </a:gradFill>
              </a:defRPr>
            </a:lvl6pPr>
            <a:lvl7pPr marL="1672636" indent="-300276">
              <a:defRPr>
                <a:gradFill>
                  <a:gsLst>
                    <a:gs pos="0">
                      <a:srgbClr val="595959"/>
                    </a:gs>
                    <a:gs pos="86000">
                      <a:srgbClr val="595959"/>
                    </a:gs>
                  </a:gsLst>
                  <a:lin ang="5400000" scaled="0"/>
                </a:gradFill>
              </a:defRPr>
            </a:lvl7pPr>
            <a:lvl8pPr marL="1981367" indent="-308736">
              <a:defRPr>
                <a:gradFill>
                  <a:gsLst>
                    <a:gs pos="0">
                      <a:srgbClr val="595959"/>
                    </a:gs>
                    <a:gs pos="86000">
                      <a:srgbClr val="595959"/>
                    </a:gs>
                  </a:gsLst>
                  <a:lin ang="5400000" scaled="0"/>
                </a:gradFill>
              </a:defRPr>
            </a:lvl8pPr>
          </a:lstStyle>
          <a:p>
            <a:pPr marL="460973" lvl="0" indent="-460973" algn="l" defTabSz="1217953" rtl="0" eaLnBrk="1" latinLnBrk="0" hangingPunct="1">
              <a:lnSpc>
                <a:spcPct val="90000"/>
              </a:lnSpc>
              <a:spcBef>
                <a:spcPct val="20000"/>
              </a:spcBef>
              <a:buSzPct val="90000"/>
              <a:buFont typeface="Arial" pitchFamily="34" charset="0"/>
              <a:buChar char="•"/>
            </a:pPr>
            <a:r>
              <a:rPr lang="en-US" smtClean="0"/>
              <a:t>Click to edit Master text styles</a:t>
            </a:r>
          </a:p>
          <a:p>
            <a:pPr marL="460973" lvl="1" indent="-460973" algn="l" defTabSz="1217953" rtl="0" eaLnBrk="1" latinLnBrk="0" hangingPunct="1">
              <a:lnSpc>
                <a:spcPct val="90000"/>
              </a:lnSpc>
              <a:spcBef>
                <a:spcPct val="20000"/>
              </a:spcBef>
              <a:buSzPct val="90000"/>
              <a:buFont typeface="Arial" pitchFamily="34" charset="0"/>
              <a:buChar char="•"/>
            </a:pPr>
            <a:r>
              <a:rPr lang="en-US" smtClean="0"/>
              <a:t>Second level</a:t>
            </a:r>
          </a:p>
          <a:p>
            <a:pPr marL="460973" lvl="2" indent="-460973" algn="l" defTabSz="1217953" rtl="0" eaLnBrk="1" latinLnBrk="0" hangingPunct="1">
              <a:lnSpc>
                <a:spcPct val="90000"/>
              </a:lnSpc>
              <a:spcBef>
                <a:spcPct val="20000"/>
              </a:spcBef>
              <a:buSzPct val="90000"/>
              <a:buFont typeface="Arial" pitchFamily="34" charset="0"/>
              <a:buChar char="•"/>
            </a:pPr>
            <a:r>
              <a:rPr lang="en-US" smtClean="0"/>
              <a:t>Third level</a:t>
            </a:r>
          </a:p>
          <a:p>
            <a:pPr marL="460973" lvl="3" indent="-460973" algn="l" defTabSz="1217953" rtl="0" eaLnBrk="1" latinLnBrk="0" hangingPunct="1">
              <a:lnSpc>
                <a:spcPct val="90000"/>
              </a:lnSpc>
              <a:spcBef>
                <a:spcPct val="20000"/>
              </a:spcBef>
              <a:buSzPct val="90000"/>
              <a:buFont typeface="Arial" pitchFamily="34" charset="0"/>
              <a:buChar char="•"/>
            </a:pPr>
            <a:r>
              <a:rPr lang="en-US" smtClean="0"/>
              <a:t>Fourth level</a:t>
            </a:r>
          </a:p>
          <a:p>
            <a:pPr marL="460973" lvl="4" indent="-460973" algn="l" defTabSz="121795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7"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3"/>
            <a:ext cx="5486400" cy="3302863"/>
          </a:xfrm>
        </p:spPr>
        <p:txBody>
          <a:bodyPr/>
          <a:lstStyle>
            <a:lvl1pPr marL="454631" indent="-454631">
              <a:lnSpc>
                <a:spcPct val="90000"/>
              </a:lnSpc>
              <a:buSzPct val="80000"/>
              <a:buFont typeface="Arial" pitchFamily="34" charset="0"/>
              <a:buChar char="•"/>
              <a:defRPr sz="4300"/>
            </a:lvl1pPr>
            <a:lvl2pPr marL="835263" indent="-380624">
              <a:lnSpc>
                <a:spcPct val="90000"/>
              </a:lnSpc>
              <a:buSzPct val="80000"/>
              <a:buFont typeface="Arial" pitchFamily="34" charset="0"/>
              <a:buChar char="•"/>
              <a:defRPr sz="3700"/>
            </a:lvl2pPr>
            <a:lvl3pPr marL="1218002" indent="-382740">
              <a:lnSpc>
                <a:spcPct val="90000"/>
              </a:lnSpc>
              <a:buSzPct val="80000"/>
              <a:buFont typeface="Arial" pitchFamily="34" charset="0"/>
              <a:buChar char="•"/>
              <a:defRPr sz="3200"/>
            </a:lvl3pPr>
            <a:lvl4pPr marL="2281630" indent="-300276">
              <a:lnSpc>
                <a:spcPct val="90000"/>
              </a:lnSpc>
              <a:buSzPct val="80000"/>
              <a:buFont typeface="Arial" pitchFamily="34" charset="0"/>
              <a:buChar char="•"/>
              <a:defRPr sz="2700"/>
            </a:lvl4pPr>
            <a:lvl5pPr marL="2590370" indent="-30873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3"/>
            <a:ext cx="5486400" cy="3302863"/>
          </a:xfrm>
        </p:spPr>
        <p:txBody>
          <a:bodyPr/>
          <a:lstStyle>
            <a:lvl1pPr marL="609002" indent="-60900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640" indent="-60900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009" indent="-4567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116" indent="-45674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388" indent="-45674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631" lvl="0" indent="-454631" algn="l" defTabSz="1217953" rtl="0" eaLnBrk="1" latinLnBrk="0" hangingPunct="1">
              <a:lnSpc>
                <a:spcPct val="90000"/>
              </a:lnSpc>
              <a:spcBef>
                <a:spcPct val="20000"/>
              </a:spcBef>
              <a:buSzPct val="80000"/>
              <a:buFont typeface="Arial" pitchFamily="34" charset="0"/>
              <a:buChar char="•"/>
            </a:pPr>
            <a:r>
              <a:rPr lang="en-US" smtClean="0"/>
              <a:t>Click to edit Master text styles</a:t>
            </a:r>
          </a:p>
          <a:p>
            <a:pPr marL="454631" lvl="1" indent="-454631" algn="l" defTabSz="1217953" rtl="0" eaLnBrk="1" latinLnBrk="0" hangingPunct="1">
              <a:lnSpc>
                <a:spcPct val="90000"/>
              </a:lnSpc>
              <a:spcBef>
                <a:spcPct val="20000"/>
              </a:spcBef>
              <a:buSzPct val="80000"/>
              <a:buFont typeface="Arial" pitchFamily="34" charset="0"/>
              <a:buChar char="•"/>
            </a:pPr>
            <a:r>
              <a:rPr lang="en-US" smtClean="0"/>
              <a:t>Second level</a:t>
            </a:r>
          </a:p>
          <a:p>
            <a:pPr marL="454631" lvl="2" indent="-454631" algn="l" defTabSz="1217953" rtl="0" eaLnBrk="1" latinLnBrk="0" hangingPunct="1">
              <a:lnSpc>
                <a:spcPct val="90000"/>
              </a:lnSpc>
              <a:spcBef>
                <a:spcPct val="20000"/>
              </a:spcBef>
              <a:buSzPct val="80000"/>
              <a:buFont typeface="Arial" pitchFamily="34" charset="0"/>
              <a:buChar char="•"/>
            </a:pPr>
            <a:r>
              <a:rPr lang="en-US" smtClean="0"/>
              <a:t>Third level</a:t>
            </a:r>
          </a:p>
          <a:p>
            <a:pPr marL="454631" lvl="3" indent="-454631" algn="l" defTabSz="1217953" rtl="0" eaLnBrk="1" latinLnBrk="0" hangingPunct="1">
              <a:lnSpc>
                <a:spcPct val="90000"/>
              </a:lnSpc>
              <a:spcBef>
                <a:spcPct val="20000"/>
              </a:spcBef>
              <a:buSzPct val="80000"/>
              <a:buFont typeface="Arial" pitchFamily="34" charset="0"/>
              <a:buChar char="•"/>
            </a:pPr>
            <a:r>
              <a:rPr lang="en-US" smtClean="0"/>
              <a:t>Fourth level</a:t>
            </a:r>
          </a:p>
          <a:p>
            <a:pPr marL="454631" lvl="4" indent="-454631" algn="l" defTabSz="121795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6"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3" y="2266801"/>
            <a:ext cx="5484971" cy="3110595"/>
          </a:xfrm>
        </p:spPr>
        <p:txBody>
          <a:bodyPr/>
          <a:lstStyle>
            <a:lvl1pPr marL="537103" indent="-537103">
              <a:buSzPct val="80000"/>
              <a:buFont typeface="Arial" pitchFamily="34" charset="0"/>
              <a:buChar char="•"/>
              <a:defRPr sz="3700"/>
            </a:lvl1pPr>
            <a:lvl2pPr marL="991742" indent="-429262">
              <a:buSzPct val="80000"/>
              <a:buFont typeface="Arial" pitchFamily="34" charset="0"/>
              <a:buChar char="•"/>
              <a:defRPr sz="3700"/>
            </a:lvl2pPr>
            <a:lvl3pPr marL="1368135" indent="-376393" defTabSz="1372366">
              <a:buSzPct val="80000"/>
              <a:buFont typeface="Arial" pitchFamily="34" charset="0"/>
              <a:buChar char="•"/>
              <a:defRPr sz="3200"/>
            </a:lvl3pPr>
            <a:lvl4pPr marL="1755105" indent="-382740">
              <a:buSzPct val="80000"/>
              <a:buFont typeface="Arial" pitchFamily="34" charset="0"/>
              <a:buChar char="•"/>
              <a:defRPr sz="2700"/>
            </a:lvl4pPr>
            <a:lvl5pPr marL="2053260" indent="-298160">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77" indent="0">
              <a:buNone/>
              <a:defRPr sz="2700" b="1"/>
            </a:lvl2pPr>
            <a:lvl3pPr marL="1217953" indent="0">
              <a:buNone/>
              <a:defRPr sz="2400" b="1"/>
            </a:lvl3pPr>
            <a:lvl4pPr marL="1826931" indent="0">
              <a:buNone/>
              <a:defRPr sz="2100" b="1"/>
            </a:lvl4pPr>
            <a:lvl5pPr marL="2435903" indent="0">
              <a:buNone/>
              <a:defRPr sz="2100" b="1"/>
            </a:lvl5pPr>
            <a:lvl6pPr marL="3044874" indent="0">
              <a:buNone/>
              <a:defRPr sz="2100" b="1"/>
            </a:lvl6pPr>
            <a:lvl7pPr marL="3653859" indent="0">
              <a:buNone/>
              <a:defRPr sz="2100" b="1"/>
            </a:lvl7pPr>
            <a:lvl8pPr marL="4262833" indent="0">
              <a:buNone/>
              <a:defRPr sz="2100" b="1"/>
            </a:lvl8pPr>
            <a:lvl9pPr marL="487180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1"/>
            <a:ext cx="5486400" cy="3110595"/>
          </a:xfrm>
        </p:spPr>
        <p:txBody>
          <a:bodyPr/>
          <a:lstStyle>
            <a:lvl1pPr marL="394711" indent="-39471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002" indent="-60900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232" indent="-45674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120" indent="-45674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496" indent="-45674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120" indent="-456741">
              <a:defRPr sz="2100"/>
            </a:lvl6pPr>
            <a:lvl7pPr marL="2135729" indent="-380624">
              <a:defRPr sz="2100"/>
            </a:lvl7pPr>
            <a:lvl8pPr>
              <a:defRPr sz="2100"/>
            </a:lvl8pPr>
            <a:lvl9pPr>
              <a:defRPr sz="2100"/>
            </a:lvl9pPr>
          </a:lstStyle>
          <a:p>
            <a:pPr marL="537103" lvl="0" indent="-537103" algn="l" defTabSz="1217953" rtl="0" eaLnBrk="1" latinLnBrk="0" hangingPunct="1">
              <a:lnSpc>
                <a:spcPct val="90000"/>
              </a:lnSpc>
              <a:spcBef>
                <a:spcPct val="20000"/>
              </a:spcBef>
              <a:buSzPct val="80000"/>
            </a:pPr>
            <a:r>
              <a:rPr lang="en-US" smtClean="0"/>
              <a:t>Click to edit Master text styles</a:t>
            </a:r>
          </a:p>
          <a:p>
            <a:pPr marL="537103" lvl="1" indent="-537103" algn="l" defTabSz="1217953" rtl="0" eaLnBrk="1" latinLnBrk="0" hangingPunct="1">
              <a:lnSpc>
                <a:spcPct val="90000"/>
              </a:lnSpc>
              <a:spcBef>
                <a:spcPct val="20000"/>
              </a:spcBef>
              <a:buSzPct val="80000"/>
            </a:pPr>
            <a:r>
              <a:rPr lang="en-US" smtClean="0"/>
              <a:t>Second level</a:t>
            </a:r>
          </a:p>
          <a:p>
            <a:pPr marL="537103" lvl="2" indent="-537103" algn="l" defTabSz="1217953" rtl="0" eaLnBrk="1" latinLnBrk="0" hangingPunct="1">
              <a:lnSpc>
                <a:spcPct val="90000"/>
              </a:lnSpc>
              <a:spcBef>
                <a:spcPct val="20000"/>
              </a:spcBef>
              <a:buSzPct val="80000"/>
            </a:pPr>
            <a:r>
              <a:rPr lang="en-US" smtClean="0"/>
              <a:t>Third level</a:t>
            </a:r>
          </a:p>
          <a:p>
            <a:pPr marL="537103" lvl="3" indent="-537103" algn="l" defTabSz="1217953" rtl="0" eaLnBrk="1" latinLnBrk="0" hangingPunct="1">
              <a:lnSpc>
                <a:spcPct val="90000"/>
              </a:lnSpc>
              <a:spcBef>
                <a:spcPct val="20000"/>
              </a:spcBef>
              <a:buSzPct val="80000"/>
            </a:pPr>
            <a:r>
              <a:rPr lang="en-US" smtClean="0"/>
              <a:t>Fourth level</a:t>
            </a:r>
          </a:p>
          <a:p>
            <a:pPr marL="537103" lvl="4" indent="-537103" algn="l" defTabSz="121795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8"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4"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2"/>
            <a:ext cx="1681921" cy="195501"/>
          </a:xfrm>
          <a:prstGeom prst="rect">
            <a:avLst/>
          </a:prstGeom>
        </p:spPr>
      </p:pic>
      <p:sp>
        <p:nvSpPr>
          <p:cNvPr id="3" name="Slide Number Placeholder 3"/>
          <p:cNvSpPr>
            <a:spLocks noGrp="1"/>
          </p:cNvSpPr>
          <p:nvPr>
            <p:ph type="sldNum" sz="quarter" idx="12"/>
          </p:nvPr>
        </p:nvSpPr>
        <p:spPr>
          <a:xfrm>
            <a:off x="11477814" y="6324650"/>
            <a:ext cx="609441" cy="486833"/>
          </a:xfrm>
          <a:prstGeom prst="rect">
            <a:avLst/>
          </a:prstGeom>
        </p:spPr>
        <p:txBody>
          <a:bodyPr lIns="121797" tIns="60899" rIns="121797" bIns="60899"/>
          <a:lstStyle>
            <a:lvl1pPr>
              <a:defRPr sz="1900" b="1">
                <a:solidFill>
                  <a:schemeClr val="bg2"/>
                </a:solidFill>
              </a:defRPr>
            </a:lvl1pPr>
          </a:lstStyle>
          <a:p>
            <a:pPr defTabSz="1218002"/>
            <a:fld id="{FCF4819C-023B-4311-8C6E-424A70B40DF1}" type="slidenum">
              <a:rPr lang="en-US" smtClean="0">
                <a:solidFill>
                  <a:srgbClr val="DDDDDD"/>
                </a:solidFill>
              </a:rPr>
              <a:pPr defTabSz="1218002"/>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49" tIns="60876" rIns="121749" bIns="60876" numCol="1" spcCol="0" rtlCol="0" anchor="ctr" anchorCtr="0" compatLnSpc="1">
            <a:prstTxWarp prst="textNoShape">
              <a:avLst/>
            </a:prstTxWarp>
          </a:bodyPr>
          <a:lstStyle/>
          <a:p>
            <a:pPr algn="ctr" defTabSz="121718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953"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1"/>
            <a:ext cx="6945312" cy="2468368"/>
          </a:xfrm>
        </p:spPr>
        <p:txBody>
          <a:bodyPr lIns="243601" tIns="243601" anchor="ctr" anchorCtr="0"/>
          <a:lstStyle>
            <a:lvl1pPr marL="765479" indent="-761249">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953" rtl="0" eaLnBrk="1" latinLnBrk="0" hangingPunct="1">
              <a:lnSpc>
                <a:spcPct val="90000"/>
              </a:lnSpc>
              <a:spcBef>
                <a:spcPts val="0"/>
              </a:spcBef>
              <a:spcAft>
                <a:spcPts val="1200"/>
              </a:spcAft>
              <a:buSzPct val="80000"/>
            </a:pPr>
            <a:r>
              <a:rPr lang="en-US" smtClean="0"/>
              <a:t>Click to edit Master text styles</a:t>
            </a:r>
          </a:p>
          <a:p>
            <a:pPr marL="4233" lvl="1" indent="0" algn="l" defTabSz="1217953"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38" tIns="54813" rIns="109638" bIns="54813" numCol="1" anchor="t" anchorCtr="0" compatLnSpc="1">
            <a:prstTxWarp prst="textNoShape">
              <a:avLst/>
            </a:prstTxWarp>
          </a:bodyPr>
          <a:lstStyle/>
          <a:p>
            <a:pPr defTabSz="1623716"/>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7" tIns="41133" rIns="82267" bIns="4113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97" tIns="60899" rIns="121797" bIns="60899" numCol="1" anchor="t" anchorCtr="0" compatLnSpc="1">
            <a:prstTxWarp prst="textNoShape">
              <a:avLst/>
            </a:prstTxWarp>
          </a:bodyPr>
          <a:lstStyle/>
          <a:p>
            <a:pPr defTabSz="1218002"/>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9"/>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002"/>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38" tIns="54813" rIns="109638" bIns="54813" numCol="1" anchor="t" anchorCtr="0" compatLnSpc="1">
            <a:prstTxWarp prst="textNoShape">
              <a:avLst/>
            </a:prstTxWarp>
          </a:bodyPr>
          <a:lstStyle/>
          <a:p>
            <a:pPr defTabSz="1218002"/>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18"/>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92"/>
            <a:ext cx="4205289" cy="461665"/>
          </a:xfrm>
        </p:spPr>
        <p:txBody>
          <a:bodyPr>
            <a:noAutofit/>
          </a:bodyPr>
          <a:lstStyle>
            <a:lvl1pPr marL="0" indent="0" algn="l" defTabSz="1217953"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77" indent="0" algn="ctr">
              <a:buNone/>
              <a:defRPr>
                <a:solidFill>
                  <a:schemeClr val="tx1">
                    <a:tint val="75000"/>
                  </a:schemeClr>
                </a:solidFill>
              </a:defRPr>
            </a:lvl2pPr>
            <a:lvl3pPr marL="1217953" indent="0" algn="ctr">
              <a:buNone/>
              <a:defRPr>
                <a:solidFill>
                  <a:schemeClr val="tx1">
                    <a:tint val="75000"/>
                  </a:schemeClr>
                </a:solidFill>
              </a:defRPr>
            </a:lvl3pPr>
            <a:lvl4pPr marL="1826931" indent="0" algn="ctr">
              <a:buNone/>
              <a:defRPr>
                <a:solidFill>
                  <a:schemeClr val="tx1">
                    <a:tint val="75000"/>
                  </a:schemeClr>
                </a:solidFill>
              </a:defRPr>
            </a:lvl4pPr>
            <a:lvl5pPr marL="2435903" indent="0" algn="ctr">
              <a:buNone/>
              <a:defRPr>
                <a:solidFill>
                  <a:schemeClr val="tx1">
                    <a:tint val="75000"/>
                  </a:schemeClr>
                </a:solidFill>
              </a:defRPr>
            </a:lvl5pPr>
            <a:lvl6pPr marL="3044874" indent="0" algn="ctr">
              <a:buNone/>
              <a:defRPr>
                <a:solidFill>
                  <a:schemeClr val="tx1">
                    <a:tint val="75000"/>
                  </a:schemeClr>
                </a:solidFill>
              </a:defRPr>
            </a:lvl6pPr>
            <a:lvl7pPr marL="3653859" indent="0" algn="ctr">
              <a:buNone/>
              <a:defRPr>
                <a:solidFill>
                  <a:schemeClr val="tx1">
                    <a:tint val="75000"/>
                  </a:schemeClr>
                </a:solidFill>
              </a:defRPr>
            </a:lvl7pPr>
            <a:lvl8pPr marL="4262833" indent="0" algn="ctr">
              <a:buNone/>
              <a:defRPr>
                <a:solidFill>
                  <a:schemeClr val="tx1">
                    <a:tint val="75000"/>
                  </a:schemeClr>
                </a:solidFill>
              </a:defRPr>
            </a:lvl8pPr>
            <a:lvl9pPr marL="487180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7"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002"/>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6"/>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p:nvSpPr>
        <p:spPr bwMode="blackWhite">
          <a:xfrm>
            <a:off x="507872" y="6083576"/>
            <a:ext cx="11173090" cy="677001"/>
          </a:xfrm>
          <a:prstGeom prst="rect">
            <a:avLst/>
          </a:prstGeom>
          <a:noFill/>
          <a:ln w="12700">
            <a:noFill/>
            <a:miter lim="800000"/>
            <a:headEnd type="none" w="sm" len="sm"/>
            <a:tailEnd type="none" w="sm" len="sm"/>
          </a:ln>
          <a:effectLst/>
        </p:spPr>
        <p:txBody>
          <a:bodyPr vert="horz" wrap="square" lIns="121777" tIns="60889" rIns="121777" bIns="60889" numCol="1" anchor="t" anchorCtr="0" compatLnSpc="1">
            <a:prstTxWarp prst="textNoShape">
              <a:avLst/>
            </a:prstTxWarp>
            <a:spAutoFit/>
          </a:bodyPr>
          <a:lstStyle/>
          <a:p>
            <a:pPr algn="ctr" defTabSz="1217601"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601"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5"/>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95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9"/>
            <a:ext cx="1595652" cy="268367"/>
          </a:xfrm>
          <a:prstGeom prst="rect">
            <a:avLst/>
          </a:prstGeom>
          <a:noFill/>
          <a:ln>
            <a:noFill/>
          </a:ln>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4"/>
            <a:ext cx="11149013" cy="2705360"/>
          </a:xfrm>
        </p:spPr>
        <p:txBody>
          <a:bodyPr/>
          <a:lstStyle>
            <a:lvl1pPr marL="613233" indent="-613233">
              <a:buClr>
                <a:srgbClr val="FFFFFF"/>
              </a:buClr>
              <a:buSzPct val="70000"/>
              <a:buFontTx/>
              <a:buBlip>
                <a:blip r:embed="rId2"/>
              </a:buBlip>
              <a:defRPr>
                <a:gradFill>
                  <a:gsLst>
                    <a:gs pos="0">
                      <a:srgbClr val="FFFFFF"/>
                    </a:gs>
                    <a:gs pos="86000">
                      <a:srgbClr val="FFFFFF"/>
                    </a:gs>
                  </a:gsLst>
                  <a:lin ang="5400000" scaled="0"/>
                </a:gradFill>
              </a:defRPr>
            </a:lvl1pPr>
            <a:lvl2pPr marL="1139757" indent="-526530">
              <a:buClr>
                <a:srgbClr val="FFFFFF"/>
              </a:buClr>
              <a:buSzPct val="70000"/>
              <a:buFontTx/>
              <a:buBlip>
                <a:blip r:embed="rId2"/>
              </a:buBlip>
              <a:defRPr>
                <a:gradFill>
                  <a:gsLst>
                    <a:gs pos="0">
                      <a:srgbClr val="FFFFFF"/>
                    </a:gs>
                    <a:gs pos="86000">
                      <a:srgbClr val="FFFFFF"/>
                    </a:gs>
                  </a:gsLst>
                  <a:lin ang="5400000" scaled="0"/>
                </a:gradFill>
              </a:defRPr>
            </a:lvl2pPr>
            <a:lvl3pPr marL="1676866" indent="-537103">
              <a:buClr>
                <a:srgbClr val="FFFFFF"/>
              </a:buClr>
              <a:buSzPct val="70000"/>
              <a:buFontTx/>
              <a:buBlip>
                <a:blip r:embed="rId2"/>
              </a:buBlip>
              <a:defRPr>
                <a:gradFill>
                  <a:gsLst>
                    <a:gs pos="0">
                      <a:srgbClr val="FFFFFF"/>
                    </a:gs>
                    <a:gs pos="86000">
                      <a:srgbClr val="FFFFFF"/>
                    </a:gs>
                  </a:gsLst>
                  <a:lin ang="5400000" scaled="0"/>
                </a:gradFill>
              </a:defRPr>
            </a:lvl3pPr>
            <a:lvl4pPr marL="2137845" indent="-460973">
              <a:buClr>
                <a:srgbClr val="FFFFFF"/>
              </a:buClr>
              <a:buSzPct val="70000"/>
              <a:buFontTx/>
              <a:buBlip>
                <a:blip r:embed="rId2"/>
              </a:buBlip>
              <a:defRPr>
                <a:gradFill>
                  <a:gsLst>
                    <a:gs pos="0">
                      <a:srgbClr val="FFFFFF"/>
                    </a:gs>
                    <a:gs pos="86000">
                      <a:srgbClr val="FFFFFF"/>
                    </a:gs>
                  </a:gsLst>
                  <a:lin ang="5400000" scaled="0"/>
                </a:gradFill>
              </a:defRPr>
            </a:lvl4pPr>
            <a:lvl5pPr marL="2586138" indent="-44829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4"/>
            <a:ext cx="12188826" cy="619125"/>
          </a:xfrm>
          <a:solidFill>
            <a:srgbClr val="FFFF99"/>
          </a:solidFill>
        </p:spPr>
        <p:txBody>
          <a:bodyPr wrap="square" lIns="202995" tIns="101499" rIns="202995" bIns="10149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1"/>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4"/>
            <a:ext cx="2844059" cy="365125"/>
          </a:xfrm>
          <a:prstGeom prst="rect">
            <a:avLst/>
          </a:prstGeom>
        </p:spPr>
        <p:txBody>
          <a:bodyPr lIns="121803" tIns="60901" rIns="121803" bIns="60901"/>
          <a:lstStyle>
            <a:lvl1pPr algn="ctr">
              <a:defRPr b="0" i="0">
                <a:solidFill>
                  <a:schemeClr val="tx1">
                    <a:lumMod val="95000"/>
                    <a:lumOff val="5000"/>
                  </a:schemeClr>
                </a:solidFill>
                <a:latin typeface="Segoe"/>
                <a:cs typeface="Segoe"/>
              </a:defRPr>
            </a:lvl1pPr>
          </a:lstStyle>
          <a:p>
            <a:pPr defTabSz="1218002"/>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931" y="6153993"/>
            <a:ext cx="522103" cy="609600"/>
          </a:xfrm>
          <a:prstGeom prst="rect">
            <a:avLst/>
          </a:prstGeom>
        </p:spPr>
      </p:pic>
      <p:pic>
        <p:nvPicPr>
          <p:cNvPr id="14" name="Picture 13"/>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10461447" y="6375405"/>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9"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74" indent="0">
              <a:buFont typeface="Arial" pitchFamily="34" charset="0"/>
              <a:buNone/>
              <a:defRPr/>
            </a:lvl2pPr>
            <a:lvl3pPr marL="855292" indent="0">
              <a:buFont typeface="Arial" pitchFamily="34" charset="0"/>
              <a:buNone/>
              <a:defRPr/>
            </a:lvl3pPr>
            <a:lvl4pPr marL="1258344" indent="0">
              <a:buFont typeface="Arial" pitchFamily="34" charset="0"/>
              <a:buNone/>
              <a:defRPr/>
            </a:lvl4pPr>
            <a:lvl5pPr marL="160426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344" indent="-4030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67" indent="-3459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672" indent="-336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76" indent="-34275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50" indent="-342750">
              <a:spcBef>
                <a:spcPts val="0"/>
              </a:spcBef>
              <a:spcAft>
                <a:spcPts val="400"/>
              </a:spcAft>
              <a:buFont typeface="Arial" pitchFamily="34" charset="0"/>
              <a:buChar char="•"/>
              <a:defRPr/>
            </a:lvl5pPr>
            <a:lvl6pPr marL="1033015" indent="-342750">
              <a:buFont typeface="Arial" pitchFamily="34" charset="0"/>
              <a:buChar char="•"/>
              <a:defRPr sz="2400">
                <a:gradFill>
                  <a:gsLst>
                    <a:gs pos="0">
                      <a:srgbClr val="595959"/>
                    </a:gs>
                    <a:gs pos="86000">
                      <a:srgbClr val="595959"/>
                    </a:gs>
                  </a:gsLst>
                  <a:lin ang="5400000" scaled="0"/>
                </a:gradFill>
              </a:defRPr>
            </a:lvl6pPr>
            <a:lvl7pPr marL="1255168" indent="-225327">
              <a:defRPr>
                <a:gradFill>
                  <a:gsLst>
                    <a:gs pos="0">
                      <a:srgbClr val="595959"/>
                    </a:gs>
                    <a:gs pos="86000">
                      <a:srgbClr val="595959"/>
                    </a:gs>
                  </a:gsLst>
                  <a:lin ang="5400000" scaled="0"/>
                </a:gradFill>
              </a:defRPr>
            </a:lvl7pPr>
            <a:lvl8pPr marL="1486842" indent="-231674">
              <a:defRPr>
                <a:gradFill>
                  <a:gsLst>
                    <a:gs pos="0">
                      <a:srgbClr val="595959"/>
                    </a:gs>
                    <a:gs pos="86000">
                      <a:srgbClr val="595959"/>
                    </a:gs>
                  </a:gsLst>
                  <a:lin ang="5400000" scaled="0"/>
                </a:gradFill>
              </a:defRPr>
            </a:lvl8pPr>
          </a:lstStyle>
          <a:p>
            <a:pPr marL="345925" lvl="0" indent="-345925" algn="l" defTabSz="913966" rtl="0" eaLnBrk="1" latinLnBrk="0" hangingPunct="1">
              <a:lnSpc>
                <a:spcPct val="90000"/>
              </a:lnSpc>
              <a:spcBef>
                <a:spcPct val="20000"/>
              </a:spcBef>
              <a:buSzPct val="90000"/>
              <a:buFont typeface="Arial" pitchFamily="34" charset="0"/>
              <a:buChar char="•"/>
            </a:pPr>
            <a:r>
              <a:rPr lang="en-US" smtClean="0"/>
              <a:t>Click to edit Master text styles</a:t>
            </a:r>
          </a:p>
          <a:p>
            <a:pPr marL="345925" lvl="1" indent="-345925" algn="l" defTabSz="913966" rtl="0" eaLnBrk="1" latinLnBrk="0" hangingPunct="1">
              <a:lnSpc>
                <a:spcPct val="90000"/>
              </a:lnSpc>
              <a:spcBef>
                <a:spcPct val="20000"/>
              </a:spcBef>
              <a:buSzPct val="90000"/>
              <a:buFont typeface="Arial" pitchFamily="34" charset="0"/>
              <a:buChar char="•"/>
            </a:pPr>
            <a:r>
              <a:rPr lang="en-US" smtClean="0"/>
              <a:t>Second level</a:t>
            </a:r>
          </a:p>
          <a:p>
            <a:pPr marL="345925" lvl="2" indent="-345925" algn="l" defTabSz="913966" rtl="0" eaLnBrk="1" latinLnBrk="0" hangingPunct="1">
              <a:lnSpc>
                <a:spcPct val="90000"/>
              </a:lnSpc>
              <a:spcBef>
                <a:spcPct val="20000"/>
              </a:spcBef>
              <a:buSzPct val="90000"/>
              <a:buFont typeface="Arial" pitchFamily="34" charset="0"/>
              <a:buChar char="•"/>
            </a:pPr>
            <a:r>
              <a:rPr lang="en-US" smtClean="0"/>
              <a:t>Third level</a:t>
            </a:r>
          </a:p>
          <a:p>
            <a:pPr marL="345925" lvl="3" indent="-345925" algn="l" defTabSz="913966" rtl="0" eaLnBrk="1" latinLnBrk="0" hangingPunct="1">
              <a:lnSpc>
                <a:spcPct val="90000"/>
              </a:lnSpc>
              <a:spcBef>
                <a:spcPct val="20000"/>
              </a:spcBef>
              <a:buSzPct val="90000"/>
              <a:buFont typeface="Arial" pitchFamily="34" charset="0"/>
              <a:buChar char="•"/>
            </a:pPr>
            <a:r>
              <a:rPr lang="en-US" smtClean="0"/>
              <a:t>Fourth level</a:t>
            </a:r>
          </a:p>
          <a:p>
            <a:pPr marL="345925" lvl="4" indent="-345925" algn="l" defTabSz="913966"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64" indent="-341164">
              <a:lnSpc>
                <a:spcPct val="90000"/>
              </a:lnSpc>
              <a:buSzPct val="80000"/>
              <a:buFont typeface="Arial" pitchFamily="34" charset="0"/>
              <a:buChar char="•"/>
              <a:defRPr sz="3200"/>
            </a:lvl1pPr>
            <a:lvl2pPr marL="626791" indent="-285626">
              <a:lnSpc>
                <a:spcPct val="90000"/>
              </a:lnSpc>
              <a:buSzPct val="80000"/>
              <a:buFont typeface="Arial" pitchFamily="34" charset="0"/>
              <a:buChar char="•"/>
              <a:defRPr sz="2800"/>
            </a:lvl2pPr>
            <a:lvl3pPr marL="914003" indent="-287214">
              <a:lnSpc>
                <a:spcPct val="90000"/>
              </a:lnSpc>
              <a:buSzPct val="80000"/>
              <a:buFont typeface="Arial" pitchFamily="34" charset="0"/>
              <a:buChar char="•"/>
              <a:defRPr sz="2400"/>
            </a:lvl3pPr>
            <a:lvl4pPr marL="1712170" indent="-225327">
              <a:lnSpc>
                <a:spcPct val="90000"/>
              </a:lnSpc>
              <a:buSzPct val="80000"/>
              <a:buFont typeface="Arial" pitchFamily="34" charset="0"/>
              <a:buChar char="•"/>
              <a:defRPr sz="2000"/>
            </a:lvl4pPr>
            <a:lvl5pPr marL="1943845" indent="-231674">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03" indent="-457003">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66" indent="-457003">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41" indent="-34275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94" indent="-34275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922" indent="-34275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64" lvl="0" indent="-341164" algn="l" defTabSz="913966" rtl="0" eaLnBrk="1" latinLnBrk="0" hangingPunct="1">
              <a:lnSpc>
                <a:spcPct val="90000"/>
              </a:lnSpc>
              <a:spcBef>
                <a:spcPct val="20000"/>
              </a:spcBef>
              <a:buSzPct val="80000"/>
              <a:buFont typeface="Arial" pitchFamily="34" charset="0"/>
              <a:buChar char="•"/>
            </a:pPr>
            <a:r>
              <a:rPr lang="en-US" smtClean="0"/>
              <a:t>Click to edit Master text styles</a:t>
            </a:r>
          </a:p>
          <a:p>
            <a:pPr marL="341164" lvl="1" indent="-341164" algn="l" defTabSz="913966" rtl="0" eaLnBrk="1" latinLnBrk="0" hangingPunct="1">
              <a:lnSpc>
                <a:spcPct val="90000"/>
              </a:lnSpc>
              <a:spcBef>
                <a:spcPct val="20000"/>
              </a:spcBef>
              <a:buSzPct val="80000"/>
              <a:buFont typeface="Arial" pitchFamily="34" charset="0"/>
              <a:buChar char="•"/>
            </a:pPr>
            <a:r>
              <a:rPr lang="en-US" smtClean="0"/>
              <a:t>Second level</a:t>
            </a:r>
          </a:p>
          <a:p>
            <a:pPr marL="341164" lvl="2" indent="-341164" algn="l" defTabSz="913966" rtl="0" eaLnBrk="1" latinLnBrk="0" hangingPunct="1">
              <a:lnSpc>
                <a:spcPct val="90000"/>
              </a:lnSpc>
              <a:spcBef>
                <a:spcPct val="20000"/>
              </a:spcBef>
              <a:buSzPct val="80000"/>
              <a:buFont typeface="Arial" pitchFamily="34" charset="0"/>
              <a:buChar char="•"/>
            </a:pPr>
            <a:r>
              <a:rPr lang="en-US" smtClean="0"/>
              <a:t>Third level</a:t>
            </a:r>
          </a:p>
          <a:p>
            <a:pPr marL="341164" lvl="3" indent="-341164" algn="l" defTabSz="913966" rtl="0" eaLnBrk="1" latinLnBrk="0" hangingPunct="1">
              <a:lnSpc>
                <a:spcPct val="90000"/>
              </a:lnSpc>
              <a:spcBef>
                <a:spcPct val="20000"/>
              </a:spcBef>
              <a:buSzPct val="80000"/>
              <a:buFont typeface="Arial" pitchFamily="34" charset="0"/>
              <a:buChar char="•"/>
            </a:pPr>
            <a:r>
              <a:rPr lang="en-US" smtClean="0"/>
              <a:t>Fourth level</a:t>
            </a:r>
          </a:p>
          <a:p>
            <a:pPr marL="341164" lvl="4" indent="-341164" algn="l" defTabSz="913966"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2" y="2266798"/>
            <a:ext cx="5484971" cy="1945148"/>
          </a:xfrm>
        </p:spPr>
        <p:txBody>
          <a:bodyPr/>
          <a:lstStyle>
            <a:lvl1pPr marL="403050" indent="-403050">
              <a:buSzPct val="80000"/>
              <a:buFont typeface="Arial" pitchFamily="34" charset="0"/>
              <a:buChar char="•"/>
              <a:defRPr sz="2800"/>
            </a:lvl1pPr>
            <a:lvl2pPr marL="744215" indent="-322122">
              <a:buSzPct val="80000"/>
              <a:buFont typeface="Arial" pitchFamily="34" charset="0"/>
              <a:buChar char="•"/>
              <a:defRPr sz="2800"/>
            </a:lvl2pPr>
            <a:lvl3pPr marL="1026666" indent="-282453" defTabSz="1029841">
              <a:buSzPct val="80000"/>
              <a:buFont typeface="Arial" pitchFamily="34" charset="0"/>
              <a:buChar char="•"/>
              <a:defRPr sz="2400"/>
            </a:lvl3pPr>
            <a:lvl4pPr marL="1317055" indent="-287214">
              <a:buSzPct val="80000"/>
              <a:buFont typeface="Arial" pitchFamily="34" charset="0"/>
              <a:buChar char="•"/>
              <a:defRPr sz="2000"/>
            </a:lvl4pPr>
            <a:lvl5pPr marL="1540794" indent="-223742">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83" indent="0">
              <a:buNone/>
              <a:defRPr sz="2000" b="1"/>
            </a:lvl2pPr>
            <a:lvl3pPr marL="913966" indent="0">
              <a:buNone/>
              <a:defRPr sz="1900" b="1"/>
            </a:lvl3pPr>
            <a:lvl4pPr marL="1370951" indent="0">
              <a:buNone/>
              <a:defRPr sz="1600" b="1"/>
            </a:lvl4pPr>
            <a:lvl5pPr marL="1827935" indent="0">
              <a:buNone/>
              <a:defRPr sz="1600" b="1"/>
            </a:lvl5pPr>
            <a:lvl6pPr marL="2284917" indent="0">
              <a:buNone/>
              <a:defRPr sz="1600" b="1"/>
            </a:lvl6pPr>
            <a:lvl7pPr marL="2741901" indent="0">
              <a:buNone/>
              <a:defRPr sz="1600" b="1"/>
            </a:lvl7pPr>
            <a:lvl8pPr marL="3198886" indent="0">
              <a:buNone/>
              <a:defRPr sz="1600" b="1"/>
            </a:lvl8pPr>
            <a:lvl9pPr marL="365586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92" indent="-2961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03" indent="-45700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43" indent="-34275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93" indent="-34275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65" indent="-34275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93" indent="-342750">
              <a:defRPr sz="1600"/>
            </a:lvl6pPr>
            <a:lvl7pPr marL="1602681" indent="-285626">
              <a:defRPr sz="1600"/>
            </a:lvl7pPr>
            <a:lvl8pPr>
              <a:defRPr sz="1600"/>
            </a:lvl8pPr>
            <a:lvl9pPr>
              <a:defRPr sz="1600"/>
            </a:lvl9pPr>
          </a:lstStyle>
          <a:p>
            <a:pPr marL="403050" lvl="0" indent="-403050" algn="l" defTabSz="913966" rtl="0" eaLnBrk="1" latinLnBrk="0" hangingPunct="1">
              <a:lnSpc>
                <a:spcPct val="90000"/>
              </a:lnSpc>
              <a:spcBef>
                <a:spcPct val="20000"/>
              </a:spcBef>
              <a:buSzPct val="80000"/>
            </a:pPr>
            <a:r>
              <a:rPr lang="en-US" smtClean="0"/>
              <a:t>Click to edit Master text styles</a:t>
            </a:r>
          </a:p>
          <a:p>
            <a:pPr marL="403050" lvl="1" indent="-403050" algn="l" defTabSz="913966" rtl="0" eaLnBrk="1" latinLnBrk="0" hangingPunct="1">
              <a:lnSpc>
                <a:spcPct val="90000"/>
              </a:lnSpc>
              <a:spcBef>
                <a:spcPct val="20000"/>
              </a:spcBef>
              <a:buSzPct val="80000"/>
            </a:pPr>
            <a:r>
              <a:rPr lang="en-US" smtClean="0"/>
              <a:t>Second level</a:t>
            </a:r>
          </a:p>
          <a:p>
            <a:pPr marL="403050" lvl="2" indent="-403050" algn="l" defTabSz="913966" rtl="0" eaLnBrk="1" latinLnBrk="0" hangingPunct="1">
              <a:lnSpc>
                <a:spcPct val="90000"/>
              </a:lnSpc>
              <a:spcBef>
                <a:spcPct val="20000"/>
              </a:spcBef>
              <a:buSzPct val="80000"/>
            </a:pPr>
            <a:r>
              <a:rPr lang="en-US" smtClean="0"/>
              <a:t>Third level</a:t>
            </a:r>
          </a:p>
          <a:p>
            <a:pPr marL="403050" lvl="3" indent="-403050" algn="l" defTabSz="913966" rtl="0" eaLnBrk="1" latinLnBrk="0" hangingPunct="1">
              <a:lnSpc>
                <a:spcPct val="90000"/>
              </a:lnSpc>
              <a:spcBef>
                <a:spcPct val="20000"/>
              </a:spcBef>
              <a:buSzPct val="80000"/>
            </a:pPr>
            <a:r>
              <a:rPr lang="en-US" smtClean="0"/>
              <a:t>Fourth level</a:t>
            </a:r>
          </a:p>
          <a:p>
            <a:pPr marL="403050" lvl="4" indent="-403050" algn="l" defTabSz="913966"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1"/>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45683" numCol="1" spcCol="0" rtlCol="0" anchor="ctr" anchorCtr="0" compatLnSpc="1">
            <a:prstTxWarp prst="textNoShape">
              <a:avLst/>
            </a:prstTxWarp>
          </a:bodyPr>
          <a:lstStyle/>
          <a:p>
            <a:pPr algn="ctr" defTabSz="91339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66"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00" tIns="182800" anchor="ctr" anchorCtr="0"/>
          <a:lstStyle>
            <a:lvl1pPr marL="574425" indent="-5712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66" rtl="0" eaLnBrk="1" latinLnBrk="0" hangingPunct="1">
              <a:lnSpc>
                <a:spcPct val="90000"/>
              </a:lnSpc>
              <a:spcBef>
                <a:spcPts val="0"/>
              </a:spcBef>
              <a:spcAft>
                <a:spcPts val="900"/>
              </a:spcAft>
              <a:buSzPct val="80000"/>
            </a:pPr>
            <a:r>
              <a:rPr lang="en-US" smtClean="0"/>
              <a:t>Click to edit Master text styles</a:t>
            </a:r>
          </a:p>
          <a:p>
            <a:pPr marL="3175" lvl="1" indent="0" algn="l" defTabSz="913966"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0" tIns="41135" rIns="82270" bIns="41135" numCol="1" anchor="t" anchorCtr="0" compatLnSpc="1">
            <a:prstTxWarp prst="textNoShape">
              <a:avLst/>
            </a:prstTxWarp>
          </a:bodyPr>
          <a:lstStyle/>
          <a:p>
            <a:pPr defTabSz="1218458"/>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1"/>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190500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8"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3" rIns="91401" bIns="45703" numCol="1" anchor="t" anchorCtr="0" compatLnSpc="1">
            <a:prstTxWarp prst="textNoShape">
              <a:avLst/>
            </a:prstTxWarp>
          </a:bodyPr>
          <a:lstStyle/>
          <a:p>
            <a:pPr defTabSz="913966"/>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966"/>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0" tIns="41135" rIns="82270" bIns="41135" numCol="1" anchor="t" anchorCtr="0" compatLnSpc="1">
            <a:prstTxWarp prst="textNoShape">
              <a:avLst/>
            </a:prstTxWarp>
          </a:bodyPr>
          <a:lstStyle/>
          <a:p>
            <a:pPr defTabSz="913966"/>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3"/>
            <a:ext cx="4205289" cy="461665"/>
          </a:xfrm>
        </p:spPr>
        <p:txBody>
          <a:bodyPr>
            <a:noAutofit/>
          </a:bodyPr>
          <a:lstStyle>
            <a:lvl1pPr marL="0" indent="0" algn="l" defTabSz="913966"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83" indent="0" algn="ctr">
              <a:buNone/>
              <a:defRPr>
                <a:solidFill>
                  <a:schemeClr val="tx1">
                    <a:tint val="75000"/>
                  </a:schemeClr>
                </a:solidFill>
              </a:defRPr>
            </a:lvl2pPr>
            <a:lvl3pPr marL="913966" indent="0" algn="ctr">
              <a:buNone/>
              <a:defRPr>
                <a:solidFill>
                  <a:schemeClr val="tx1">
                    <a:tint val="75000"/>
                  </a:schemeClr>
                </a:solidFill>
              </a:defRPr>
            </a:lvl3pPr>
            <a:lvl4pPr marL="1370951" indent="0" algn="ctr">
              <a:buNone/>
              <a:defRPr>
                <a:solidFill>
                  <a:schemeClr val="tx1">
                    <a:tint val="75000"/>
                  </a:schemeClr>
                </a:solidFill>
              </a:defRPr>
            </a:lvl4pPr>
            <a:lvl5pPr marL="1827935" indent="0" algn="ctr">
              <a:buNone/>
              <a:defRPr>
                <a:solidFill>
                  <a:schemeClr val="tx1">
                    <a:tint val="75000"/>
                  </a:schemeClr>
                </a:solidFill>
              </a:defRPr>
            </a:lvl5pPr>
            <a:lvl6pPr marL="2284917" indent="0" algn="ctr">
              <a:buNone/>
              <a:defRPr>
                <a:solidFill>
                  <a:schemeClr val="tx1">
                    <a:tint val="75000"/>
                  </a:schemeClr>
                </a:solidFill>
              </a:defRPr>
            </a:lvl6pPr>
            <a:lvl7pPr marL="2741901" indent="0" algn="ctr">
              <a:buNone/>
              <a:defRPr>
                <a:solidFill>
                  <a:schemeClr val="tx1">
                    <a:tint val="75000"/>
                  </a:schemeClr>
                </a:solidFill>
              </a:defRPr>
            </a:lvl7pPr>
            <a:lvl8pPr marL="3198886" indent="0" algn="ctr">
              <a:buNone/>
              <a:defRPr>
                <a:solidFill>
                  <a:schemeClr val="tx1">
                    <a:tint val="75000"/>
                  </a:schemeClr>
                </a:solidFill>
              </a:defRPr>
            </a:lvl8pPr>
            <a:lvl9pPr marL="365586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4"/>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3"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6"/>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3"/>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4"/>
            <a:ext cx="11173090" cy="415484"/>
          </a:xfrm>
          <a:prstGeom prst="rect">
            <a:avLst/>
          </a:prstGeom>
          <a:noFill/>
          <a:ln w="12700">
            <a:noFill/>
            <a:miter lim="800000"/>
            <a:headEnd type="none" w="sm" len="sm"/>
            <a:tailEnd type="none" w="sm" len="sm"/>
          </a:ln>
          <a:effectLst/>
        </p:spPr>
        <p:txBody>
          <a:bodyPr vert="horz" wrap="square" lIns="91385" tIns="45695" rIns="91385" bIns="45695" numCol="1" anchor="t" anchorCtr="0" compatLnSpc="1">
            <a:prstTxWarp prst="textNoShape">
              <a:avLst/>
            </a:prstTxWarp>
            <a:spAutoFit/>
          </a:bodyPr>
          <a:lstStyle/>
          <a:p>
            <a:pPr algn="ctr" defTabSz="91370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0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5"/>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66"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4"/>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74" indent="-460174">
              <a:buClr>
                <a:srgbClr val="FFFFFF"/>
              </a:buClr>
              <a:buSzPct val="70000"/>
              <a:buFontTx/>
              <a:buBlip>
                <a:blip r:embed="rId2"/>
              </a:buBlip>
              <a:defRPr>
                <a:gradFill>
                  <a:gsLst>
                    <a:gs pos="0">
                      <a:srgbClr val="FFFFFF"/>
                    </a:gs>
                    <a:gs pos="86000">
                      <a:srgbClr val="FFFFFF"/>
                    </a:gs>
                  </a:gsLst>
                  <a:lin ang="5400000" scaled="0"/>
                </a:gradFill>
              </a:defRPr>
            </a:lvl1pPr>
            <a:lvl2pPr marL="855292" indent="-395117">
              <a:buClr>
                <a:srgbClr val="FFFFFF"/>
              </a:buClr>
              <a:buSzPct val="70000"/>
              <a:buFontTx/>
              <a:buBlip>
                <a:blip r:embed="rId2"/>
              </a:buBlip>
              <a:defRPr>
                <a:gradFill>
                  <a:gsLst>
                    <a:gs pos="0">
                      <a:srgbClr val="FFFFFF"/>
                    </a:gs>
                    <a:gs pos="86000">
                      <a:srgbClr val="FFFFFF"/>
                    </a:gs>
                  </a:gsLst>
                  <a:lin ang="5400000" scaled="0"/>
                </a:gradFill>
              </a:defRPr>
            </a:lvl2pPr>
            <a:lvl3pPr marL="1258344" indent="-403050">
              <a:buClr>
                <a:srgbClr val="FFFFFF"/>
              </a:buClr>
              <a:buSzPct val="70000"/>
              <a:buFontTx/>
              <a:buBlip>
                <a:blip r:embed="rId2"/>
              </a:buBlip>
              <a:defRPr>
                <a:gradFill>
                  <a:gsLst>
                    <a:gs pos="0">
                      <a:srgbClr val="FFFFFF"/>
                    </a:gs>
                    <a:gs pos="86000">
                      <a:srgbClr val="FFFFFF"/>
                    </a:gs>
                  </a:gsLst>
                  <a:lin ang="5400000" scaled="0"/>
                </a:gradFill>
              </a:defRPr>
            </a:lvl3pPr>
            <a:lvl4pPr marL="1604267" indent="-345925">
              <a:buClr>
                <a:srgbClr val="FFFFFF"/>
              </a:buClr>
              <a:buSzPct val="70000"/>
              <a:buFontTx/>
              <a:buBlip>
                <a:blip r:embed="rId2"/>
              </a:buBlip>
              <a:defRPr>
                <a:gradFill>
                  <a:gsLst>
                    <a:gs pos="0">
                      <a:srgbClr val="FFFFFF"/>
                    </a:gs>
                    <a:gs pos="86000">
                      <a:srgbClr val="FFFFFF"/>
                    </a:gs>
                  </a:gsLst>
                  <a:lin ang="5400000" scaled="0"/>
                </a:gradFill>
              </a:defRPr>
            </a:lvl4pPr>
            <a:lvl5pPr marL="1940672" indent="-336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8" tIns="76162" rIns="152328" bIns="76162"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3"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4"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95" indent="0">
              <a:buFont typeface="Arial" pitchFamily="34" charset="0"/>
              <a:buNone/>
              <a:defRPr/>
            </a:lvl2pPr>
            <a:lvl3pPr marL="855150" indent="0">
              <a:buFont typeface="Arial" pitchFamily="34" charset="0"/>
              <a:buNone/>
              <a:defRPr/>
            </a:lvl3pPr>
            <a:lvl4pPr marL="1258134" indent="0">
              <a:buFont typeface="Arial" pitchFamily="34" charset="0"/>
              <a:buNone/>
              <a:defRPr/>
            </a:lvl4pPr>
            <a:lvl5pPr marL="1603995"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81" tIns="45693" rIns="91381" bIns="45693" numCol="1" anchor="t" anchorCtr="0" compatLnSpc="1">
            <a:prstTxWarp prst="textNoShape">
              <a:avLst/>
            </a:prstTxWarp>
            <a:spAutoFit/>
          </a:bodyPr>
          <a:lstStyle/>
          <a:p>
            <a:pPr algn="ctr" defTabSz="91366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66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5"/>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8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1"/>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5"/>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8"/>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3" rIns="91348" bIns="45673" numCol="1" spcCol="0" rtlCol="0" anchor="ctr" anchorCtr="0" compatLnSpc="1">
            <a:prstTxWarp prst="textNoShape">
              <a:avLst/>
            </a:prstTxWarp>
          </a:bodyPr>
          <a:lstStyle/>
          <a:p>
            <a:pPr algn="ctr" defTabSz="91323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68" tIns="182768" anchor="ctr" anchorCtr="0"/>
          <a:lstStyle>
            <a:lvl1pPr marL="574329" indent="-57115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67" indent="-3426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14" rtl="0" eaLnBrk="1" latinLnBrk="0" hangingPunct="1">
              <a:lnSpc>
                <a:spcPct val="90000"/>
              </a:lnSpc>
              <a:spcBef>
                <a:spcPts val="0"/>
              </a:spcBef>
              <a:spcAft>
                <a:spcPts val="900"/>
              </a:spcAft>
              <a:buSzPct val="80000"/>
            </a:pPr>
            <a:r>
              <a:rPr lang="en-US" smtClean="0"/>
              <a:t>Click to edit Master text styles</a:t>
            </a:r>
          </a:p>
          <a:p>
            <a:pPr marL="3175" lvl="1" indent="0" algn="l" defTabSz="91381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4" tIns="41127" rIns="82254" bIns="41127" numCol="1" anchor="t" anchorCtr="0" compatLnSpc="1">
            <a:prstTxWarp prst="textNoShape">
              <a:avLst/>
            </a:prstTxWarp>
          </a:bodyPr>
          <a:lstStyle/>
          <a:p>
            <a:pPr defTabSz="1218255"/>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1"/>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81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3" y="1463683"/>
            <a:ext cx="11155679" cy="2045004"/>
          </a:xfrm>
        </p:spPr>
        <p:txBody>
          <a:bodyPr>
            <a:spAutoFit/>
          </a:bodyPr>
          <a:lstStyle>
            <a:lvl1pPr marL="0" indent="0">
              <a:buFontTx/>
              <a:buNone/>
              <a:defRPr/>
            </a:lvl1pPr>
            <a:lvl2pPr marL="460095" indent="0">
              <a:buFontTx/>
              <a:buNone/>
              <a:defRPr/>
            </a:lvl2pPr>
            <a:lvl3pPr marL="913851" indent="0">
              <a:buFontTx/>
              <a:buNone/>
              <a:defRPr/>
            </a:lvl3pPr>
            <a:lvl4pPr marL="1369190" indent="0">
              <a:buFontTx/>
              <a:buNone/>
              <a:defRPr/>
            </a:lvl4pPr>
            <a:lvl5pPr marL="183563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109" indent="-341109">
              <a:lnSpc>
                <a:spcPct val="90000"/>
              </a:lnSpc>
              <a:buSzPct val="80000"/>
              <a:buFont typeface="Arial" pitchFamily="34" charset="0"/>
              <a:buChar char="•"/>
              <a:defRPr sz="3200"/>
            </a:lvl1pPr>
            <a:lvl2pPr marL="626686" indent="-285578">
              <a:lnSpc>
                <a:spcPct val="90000"/>
              </a:lnSpc>
              <a:buSzPct val="80000"/>
              <a:buFont typeface="Arial" pitchFamily="34" charset="0"/>
              <a:buChar char="•"/>
              <a:defRPr sz="2800"/>
            </a:lvl2pPr>
            <a:lvl3pPr marL="913851" indent="-287166">
              <a:lnSpc>
                <a:spcPct val="90000"/>
              </a:lnSpc>
              <a:buSzPct val="80000"/>
              <a:buFont typeface="Arial" pitchFamily="34" charset="0"/>
              <a:buChar char="•"/>
              <a:defRPr sz="2400"/>
            </a:lvl3pPr>
            <a:lvl4pPr marL="1711885" indent="-225290">
              <a:lnSpc>
                <a:spcPct val="90000"/>
              </a:lnSpc>
              <a:buSzPct val="80000"/>
              <a:buFont typeface="Arial" pitchFamily="34" charset="0"/>
              <a:buChar char="•"/>
              <a:defRPr sz="2000"/>
            </a:lvl4pPr>
            <a:lvl5pPr marL="1943518" indent="-23163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21"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35" indent="-4569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81" indent="-3426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91" indent="-3426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80" indent="-3426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9" lvl="0" indent="-341109" algn="l" defTabSz="913814" rtl="0" eaLnBrk="1" latinLnBrk="0" hangingPunct="1">
              <a:lnSpc>
                <a:spcPct val="90000"/>
              </a:lnSpc>
              <a:spcBef>
                <a:spcPct val="20000"/>
              </a:spcBef>
              <a:buSzPct val="80000"/>
              <a:buFont typeface="Arial" pitchFamily="34" charset="0"/>
              <a:buChar char="•"/>
            </a:pPr>
            <a:r>
              <a:rPr lang="en-US" smtClean="0"/>
              <a:t>Click to edit Master text styles</a:t>
            </a:r>
          </a:p>
          <a:p>
            <a:pPr marL="341109" lvl="1" indent="-341109" algn="l" defTabSz="913814" rtl="0" eaLnBrk="1" latinLnBrk="0" hangingPunct="1">
              <a:lnSpc>
                <a:spcPct val="90000"/>
              </a:lnSpc>
              <a:spcBef>
                <a:spcPct val="20000"/>
              </a:spcBef>
              <a:buSzPct val="80000"/>
              <a:buFont typeface="Arial" pitchFamily="34" charset="0"/>
              <a:buChar char="•"/>
            </a:pPr>
            <a:r>
              <a:rPr lang="en-US" smtClean="0"/>
              <a:t>Second level</a:t>
            </a:r>
          </a:p>
          <a:p>
            <a:pPr marL="341109" lvl="2" indent="-341109" algn="l" defTabSz="913814" rtl="0" eaLnBrk="1" latinLnBrk="0" hangingPunct="1">
              <a:lnSpc>
                <a:spcPct val="90000"/>
              </a:lnSpc>
              <a:spcBef>
                <a:spcPct val="20000"/>
              </a:spcBef>
              <a:buSzPct val="80000"/>
              <a:buFont typeface="Arial" pitchFamily="34" charset="0"/>
              <a:buChar char="•"/>
            </a:pPr>
            <a:r>
              <a:rPr lang="en-US" smtClean="0"/>
              <a:t>Third level</a:t>
            </a:r>
          </a:p>
          <a:p>
            <a:pPr marL="341109" lvl="3" indent="-341109" algn="l" defTabSz="913814" rtl="0" eaLnBrk="1" latinLnBrk="0" hangingPunct="1">
              <a:lnSpc>
                <a:spcPct val="90000"/>
              </a:lnSpc>
              <a:spcBef>
                <a:spcPct val="20000"/>
              </a:spcBef>
              <a:buSzPct val="80000"/>
              <a:buFont typeface="Arial" pitchFamily="34" charset="0"/>
              <a:buChar char="•"/>
            </a:pPr>
            <a:r>
              <a:rPr lang="en-US" smtClean="0"/>
              <a:t>Fourth level</a:t>
            </a:r>
          </a:p>
          <a:p>
            <a:pPr marL="341109" lvl="4" indent="-341109" algn="l" defTabSz="91381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3" y="2266806"/>
            <a:ext cx="5484971" cy="1983449"/>
          </a:xfrm>
        </p:spPr>
        <p:txBody>
          <a:bodyPr/>
          <a:lstStyle>
            <a:lvl1pPr marL="402985" indent="-402985">
              <a:buSzPct val="80000"/>
              <a:buFont typeface="Arial" pitchFamily="34" charset="0"/>
              <a:buChar char="•"/>
              <a:defRPr sz="2800"/>
            </a:lvl1pPr>
            <a:lvl2pPr marL="744088" indent="-322069">
              <a:buSzPct val="80000"/>
              <a:buFont typeface="Arial" pitchFamily="34" charset="0"/>
              <a:buChar char="•"/>
              <a:defRPr sz="2800"/>
            </a:lvl2pPr>
            <a:lvl3pPr marL="1026499" indent="-282405" defTabSz="1029670">
              <a:buSzPct val="80000"/>
              <a:buFont typeface="Arial" pitchFamily="34" charset="0"/>
              <a:buChar char="•"/>
              <a:defRPr sz="2400"/>
            </a:lvl3pPr>
            <a:lvl4pPr marL="1316833" indent="-287166">
              <a:buSzPct val="80000"/>
              <a:buFont typeface="Arial" pitchFamily="34" charset="0"/>
              <a:buChar char="•"/>
              <a:defRPr sz="2000"/>
            </a:lvl4pPr>
            <a:lvl5pPr marL="1540538" indent="-223703">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2"/>
            <a:ext cx="5486400" cy="448127"/>
          </a:xfrm>
        </p:spPr>
        <p:txBody>
          <a:bodyPr anchor="b"/>
          <a:lstStyle>
            <a:lvl1pPr marL="0" indent="0">
              <a:lnSpc>
                <a:spcPct val="90000"/>
              </a:lnSpc>
              <a:spcBef>
                <a:spcPts val="0"/>
              </a:spcBef>
              <a:buNone/>
              <a:defRPr sz="3200" b="0">
                <a:latin typeface="Segoe UI Light" pitchFamily="34" charset="0"/>
              </a:defRPr>
            </a:lvl1pPr>
            <a:lvl2pPr marL="456907" indent="0">
              <a:buNone/>
              <a:defRPr sz="2000" b="1"/>
            </a:lvl2pPr>
            <a:lvl3pPr marL="913814" indent="0">
              <a:buNone/>
              <a:defRPr sz="1900" b="1"/>
            </a:lvl3pPr>
            <a:lvl4pPr marL="1370721" indent="0">
              <a:buNone/>
              <a:defRPr sz="1600" b="1"/>
            </a:lvl4pPr>
            <a:lvl5pPr marL="1827631" indent="0">
              <a:buNone/>
              <a:defRPr sz="1600" b="1"/>
            </a:lvl5pPr>
            <a:lvl6pPr marL="2284534" indent="0">
              <a:buNone/>
              <a:defRPr sz="1600" b="1"/>
            </a:lvl6pPr>
            <a:lvl7pPr marL="2741444" indent="0">
              <a:buNone/>
              <a:defRPr sz="1600" b="1"/>
            </a:lvl7pPr>
            <a:lvl8pPr marL="3198350" indent="0">
              <a:buNone/>
              <a:defRPr sz="1600" b="1"/>
            </a:lvl8pPr>
            <a:lvl9pPr marL="365525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4" indent="-29614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21" indent="-4569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15" indent="-3426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63" indent="-3426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87" indent="-3426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63" indent="-342696">
              <a:defRPr sz="1600"/>
            </a:lvl6pPr>
            <a:lvl7pPr marL="1602414" indent="-285578">
              <a:defRPr sz="1600"/>
            </a:lvl7pPr>
            <a:lvl8pPr>
              <a:defRPr sz="1600"/>
            </a:lvl8pPr>
            <a:lvl9pPr>
              <a:defRPr sz="1600"/>
            </a:lvl9pPr>
          </a:lstStyle>
          <a:p>
            <a:pPr marL="402985" lvl="0" indent="-402985" algn="l" defTabSz="913814" rtl="0" eaLnBrk="1" latinLnBrk="0" hangingPunct="1">
              <a:lnSpc>
                <a:spcPct val="90000"/>
              </a:lnSpc>
              <a:spcBef>
                <a:spcPct val="20000"/>
              </a:spcBef>
              <a:buSzPct val="80000"/>
            </a:pPr>
            <a:r>
              <a:rPr lang="en-US" dirty="0" smtClean="0"/>
              <a:t>Click to edit Master text styles</a:t>
            </a:r>
          </a:p>
          <a:p>
            <a:pPr marL="402985" lvl="1" indent="-402985" algn="l" defTabSz="913814" rtl="0" eaLnBrk="1" latinLnBrk="0" hangingPunct="1">
              <a:lnSpc>
                <a:spcPct val="90000"/>
              </a:lnSpc>
              <a:spcBef>
                <a:spcPct val="20000"/>
              </a:spcBef>
              <a:buSzPct val="80000"/>
            </a:pPr>
            <a:r>
              <a:rPr lang="en-US" dirty="0" smtClean="0"/>
              <a:t>Second level</a:t>
            </a:r>
          </a:p>
          <a:p>
            <a:pPr marL="402985" lvl="2" indent="-402985" algn="l" defTabSz="913814" rtl="0" eaLnBrk="1" latinLnBrk="0" hangingPunct="1">
              <a:lnSpc>
                <a:spcPct val="90000"/>
              </a:lnSpc>
              <a:spcBef>
                <a:spcPct val="20000"/>
              </a:spcBef>
              <a:buSzPct val="80000"/>
            </a:pPr>
            <a:r>
              <a:rPr lang="en-US" dirty="0" smtClean="0"/>
              <a:t>Third level</a:t>
            </a:r>
          </a:p>
          <a:p>
            <a:pPr marL="402985" lvl="3" indent="-402985" algn="l" defTabSz="913814" rtl="0" eaLnBrk="1" latinLnBrk="0" hangingPunct="1">
              <a:lnSpc>
                <a:spcPct val="90000"/>
              </a:lnSpc>
              <a:spcBef>
                <a:spcPct val="20000"/>
              </a:spcBef>
              <a:buSzPct val="80000"/>
            </a:pPr>
            <a:r>
              <a:rPr lang="en-US" dirty="0" smtClean="0"/>
              <a:t>Fourth level</a:t>
            </a:r>
          </a:p>
          <a:p>
            <a:pPr marL="402985" lvl="4" indent="-402985" algn="l" defTabSz="91381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92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3"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5" rIns="91384" bIns="45695" numCol="1" anchor="t" anchorCtr="0" compatLnSpc="1">
            <a:prstTxWarp prst="textNoShape">
              <a:avLst/>
            </a:prstTxWarp>
          </a:bodyPr>
          <a:lstStyle/>
          <a:p>
            <a:pPr defTabSz="91381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1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4" tIns="41127" rIns="82254" bIns="41127" numCol="1" anchor="t" anchorCtr="0" compatLnSpc="1">
            <a:prstTxWarp prst="textNoShape">
              <a:avLst/>
            </a:prstTxWarp>
          </a:bodyPr>
          <a:lstStyle/>
          <a:p>
            <a:pPr defTabSz="91381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82"/>
            <a:ext cx="4205289" cy="461665"/>
          </a:xfrm>
        </p:spPr>
        <p:txBody>
          <a:bodyPr>
            <a:noAutofit/>
          </a:bodyPr>
          <a:lstStyle>
            <a:lvl1pPr marL="0" indent="0" algn="l" defTabSz="91381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1" indent="0" algn="ctr">
              <a:buNone/>
              <a:defRPr>
                <a:solidFill>
                  <a:schemeClr val="tx1">
                    <a:tint val="75000"/>
                  </a:schemeClr>
                </a:solidFill>
              </a:defRPr>
            </a:lvl4pPr>
            <a:lvl5pPr marL="1827631" indent="0" algn="ctr">
              <a:buNone/>
              <a:defRPr>
                <a:solidFill>
                  <a:schemeClr val="tx1">
                    <a:tint val="75000"/>
                  </a:schemeClr>
                </a:solidFill>
              </a:defRPr>
            </a:lvl5pPr>
            <a:lvl6pPr marL="2284534" indent="0" algn="ctr">
              <a:buNone/>
              <a:defRPr>
                <a:solidFill>
                  <a:schemeClr val="tx1">
                    <a:tint val="75000"/>
                  </a:schemeClr>
                </a:solidFill>
              </a:defRPr>
            </a:lvl6pPr>
            <a:lvl7pPr marL="2741444" indent="0" algn="ctr">
              <a:buNone/>
              <a:defRPr>
                <a:solidFill>
                  <a:schemeClr val="tx1">
                    <a:tint val="75000"/>
                  </a:schemeClr>
                </a:solidFill>
              </a:defRPr>
            </a:lvl7pPr>
            <a:lvl8pPr marL="3198350" indent="0" algn="ctr">
              <a:buNone/>
              <a:defRPr>
                <a:solidFill>
                  <a:schemeClr val="tx1">
                    <a:tint val="75000"/>
                  </a:schemeClr>
                </a:solidFill>
              </a:defRPr>
            </a:lvl8pPr>
            <a:lvl9pPr marL="365525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8" y="1905004"/>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1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9" y="3140275"/>
            <a:ext cx="3546476" cy="577452"/>
          </a:xfrm>
          <a:prstGeom prst="rect">
            <a:avLst/>
          </a:prstGeom>
          <a:noFill/>
          <a:ln>
            <a:noFill/>
          </a:ln>
        </p:spPr>
      </p:pic>
      <p:sp>
        <p:nvSpPr>
          <p:cNvPr id="3" name="Text Box 3"/>
          <p:cNvSpPr txBox="1">
            <a:spLocks noChangeArrowheads="1"/>
          </p:cNvSpPr>
          <p:nvPr userDrawn="1"/>
        </p:nvSpPr>
        <p:spPr bwMode="blackWhite">
          <a:xfrm>
            <a:off x="507872" y="6083575"/>
            <a:ext cx="11173090" cy="415484"/>
          </a:xfrm>
          <a:prstGeom prst="rect">
            <a:avLst/>
          </a:prstGeom>
          <a:noFill/>
          <a:ln w="12700">
            <a:noFill/>
            <a:miter lim="800000"/>
            <a:headEnd type="none" w="sm" len="sm"/>
            <a:tailEnd type="none" w="sm" len="sm"/>
          </a:ln>
          <a:effectLst/>
        </p:spPr>
        <p:txBody>
          <a:bodyPr vert="horz" wrap="square" lIns="91369" tIns="45685" rIns="91369" bIns="45685" numCol="1" anchor="t" anchorCtr="0" compatLnSpc="1">
            <a:prstTxWarp prst="textNoShape">
              <a:avLst/>
            </a:prstTxWarp>
            <a:spAutoFit/>
          </a:bodyPr>
          <a:lstStyle/>
          <a:p>
            <a:pPr algn="ctr" defTabSz="91355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5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803"/>
            <a:ext cx="11149013" cy="2045004"/>
          </a:xfrm>
        </p:spPr>
        <p:txBody>
          <a:bodyPr/>
          <a:lstStyle>
            <a:lvl1pPr marL="460095" indent="-460095">
              <a:buClr>
                <a:srgbClr val="FFFFFF"/>
              </a:buClr>
              <a:buSzPct val="70000"/>
              <a:buFontTx/>
              <a:buBlip>
                <a:blip r:embed="rId2"/>
              </a:buBlip>
              <a:defRPr>
                <a:gradFill>
                  <a:gsLst>
                    <a:gs pos="0">
                      <a:srgbClr val="FFFFFF"/>
                    </a:gs>
                    <a:gs pos="86000">
                      <a:srgbClr val="FFFFFF"/>
                    </a:gs>
                  </a:gsLst>
                  <a:lin ang="5400000" scaled="0"/>
                </a:gradFill>
              </a:defRPr>
            </a:lvl1pPr>
            <a:lvl2pPr marL="855150" indent="-395053">
              <a:buClr>
                <a:srgbClr val="FFFFFF"/>
              </a:buClr>
              <a:buSzPct val="70000"/>
              <a:buFontTx/>
              <a:buBlip>
                <a:blip r:embed="rId2"/>
              </a:buBlip>
              <a:defRPr>
                <a:gradFill>
                  <a:gsLst>
                    <a:gs pos="0">
                      <a:srgbClr val="FFFFFF"/>
                    </a:gs>
                    <a:gs pos="86000">
                      <a:srgbClr val="FFFFFF"/>
                    </a:gs>
                  </a:gsLst>
                  <a:lin ang="5400000" scaled="0"/>
                </a:gradFill>
              </a:defRPr>
            </a:lvl2pPr>
            <a:lvl3pPr marL="1258134" indent="-402985">
              <a:buClr>
                <a:srgbClr val="FFFFFF"/>
              </a:buClr>
              <a:buSzPct val="70000"/>
              <a:buFontTx/>
              <a:buBlip>
                <a:blip r:embed="rId2"/>
              </a:buBlip>
              <a:defRPr>
                <a:gradFill>
                  <a:gsLst>
                    <a:gs pos="0">
                      <a:srgbClr val="FFFFFF"/>
                    </a:gs>
                    <a:gs pos="86000">
                      <a:srgbClr val="FFFFFF"/>
                    </a:gs>
                  </a:gsLst>
                  <a:lin ang="5400000" scaled="0"/>
                </a:gradFill>
              </a:defRPr>
            </a:lvl3pPr>
            <a:lvl4pPr marL="1603995" indent="-345867">
              <a:buClr>
                <a:srgbClr val="FFFFFF"/>
              </a:buClr>
              <a:buSzPct val="70000"/>
              <a:buFontTx/>
              <a:buBlip>
                <a:blip r:embed="rId2"/>
              </a:buBlip>
              <a:defRPr>
                <a:gradFill>
                  <a:gsLst>
                    <a:gs pos="0">
                      <a:srgbClr val="FFFFFF"/>
                    </a:gs>
                    <a:gs pos="86000">
                      <a:srgbClr val="FFFFFF"/>
                    </a:gs>
                  </a:gsLst>
                  <a:lin ang="5400000" scaled="0"/>
                </a:gradFill>
              </a:defRPr>
            </a:lvl4pPr>
            <a:lvl5pPr marL="1940349" indent="-33634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2" tIns="76148" rIns="152302" bIns="7614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34" indent="-4029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95" indent="-3458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49" indent="-3363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195" indent="0">
              <a:buFont typeface="Arial" pitchFamily="34" charset="0"/>
              <a:buNone/>
              <a:defRPr/>
            </a:lvl2pPr>
            <a:lvl3pPr marL="855327" indent="0">
              <a:buFont typeface="Arial" pitchFamily="34" charset="0"/>
              <a:buNone/>
              <a:defRPr/>
            </a:lvl3pPr>
            <a:lvl4pPr marL="1258394" indent="0">
              <a:buFont typeface="Arial" pitchFamily="34" charset="0"/>
              <a:buNone/>
              <a:defRPr/>
            </a:lvl4pPr>
            <a:lvl5pPr marL="160433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394" indent="-4030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34" indent="-34593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52" indent="-33641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04" indent="-34276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65" indent="-342765">
              <a:spcBef>
                <a:spcPts val="0"/>
              </a:spcBef>
              <a:spcAft>
                <a:spcPts val="400"/>
              </a:spcAft>
              <a:buFont typeface="Arial" pitchFamily="34" charset="0"/>
              <a:buChar char="•"/>
              <a:defRPr/>
            </a:lvl5pPr>
            <a:lvl6pPr marL="1033057" indent="-342765">
              <a:buFont typeface="Arial" pitchFamily="34" charset="0"/>
              <a:buChar char="•"/>
              <a:defRPr sz="2400">
                <a:gradFill>
                  <a:gsLst>
                    <a:gs pos="0">
                      <a:srgbClr val="595959"/>
                    </a:gs>
                    <a:gs pos="86000">
                      <a:srgbClr val="595959"/>
                    </a:gs>
                  </a:gsLst>
                  <a:lin ang="5400000" scaled="0"/>
                </a:gradFill>
              </a:defRPr>
            </a:lvl6pPr>
            <a:lvl7pPr marL="1255221" indent="-225337">
              <a:defRPr>
                <a:gradFill>
                  <a:gsLst>
                    <a:gs pos="0">
                      <a:srgbClr val="595959"/>
                    </a:gs>
                    <a:gs pos="86000">
                      <a:srgbClr val="595959"/>
                    </a:gs>
                  </a:gsLst>
                  <a:lin ang="5400000" scaled="0"/>
                </a:gradFill>
              </a:defRPr>
            </a:lvl7pPr>
            <a:lvl8pPr marL="1486908" indent="-231685">
              <a:defRPr>
                <a:gradFill>
                  <a:gsLst>
                    <a:gs pos="0">
                      <a:srgbClr val="595959"/>
                    </a:gs>
                    <a:gs pos="86000">
                      <a:srgbClr val="595959"/>
                    </a:gs>
                  </a:gsLst>
                  <a:lin ang="5400000" scaled="0"/>
                </a:gradFill>
              </a:defRPr>
            </a:lvl8pPr>
          </a:lstStyle>
          <a:p>
            <a:pPr marL="345939" lvl="0" indent="-345939" algn="l" defTabSz="914005" rtl="0" eaLnBrk="1" latinLnBrk="0" hangingPunct="1">
              <a:lnSpc>
                <a:spcPct val="90000"/>
              </a:lnSpc>
              <a:spcBef>
                <a:spcPct val="20000"/>
              </a:spcBef>
              <a:buSzPct val="90000"/>
              <a:buFont typeface="Arial" pitchFamily="34" charset="0"/>
              <a:buChar char="•"/>
            </a:pPr>
            <a:r>
              <a:rPr lang="en-US" smtClean="0"/>
              <a:t>Click to edit Master text styles</a:t>
            </a:r>
          </a:p>
          <a:p>
            <a:pPr marL="345939" lvl="1" indent="-345939" algn="l" defTabSz="914005" rtl="0" eaLnBrk="1" latinLnBrk="0" hangingPunct="1">
              <a:lnSpc>
                <a:spcPct val="90000"/>
              </a:lnSpc>
              <a:spcBef>
                <a:spcPct val="20000"/>
              </a:spcBef>
              <a:buSzPct val="90000"/>
              <a:buFont typeface="Arial" pitchFamily="34" charset="0"/>
              <a:buChar char="•"/>
            </a:pPr>
            <a:r>
              <a:rPr lang="en-US" smtClean="0"/>
              <a:t>Second level</a:t>
            </a:r>
          </a:p>
          <a:p>
            <a:pPr marL="345939" lvl="2" indent="-345939" algn="l" defTabSz="914005" rtl="0" eaLnBrk="1" latinLnBrk="0" hangingPunct="1">
              <a:lnSpc>
                <a:spcPct val="90000"/>
              </a:lnSpc>
              <a:spcBef>
                <a:spcPct val="20000"/>
              </a:spcBef>
              <a:buSzPct val="90000"/>
              <a:buFont typeface="Arial" pitchFamily="34" charset="0"/>
              <a:buChar char="•"/>
            </a:pPr>
            <a:r>
              <a:rPr lang="en-US" smtClean="0"/>
              <a:t>Third level</a:t>
            </a:r>
          </a:p>
          <a:p>
            <a:pPr marL="345939" lvl="3" indent="-345939" algn="l" defTabSz="914005" rtl="0" eaLnBrk="1" latinLnBrk="0" hangingPunct="1">
              <a:lnSpc>
                <a:spcPct val="90000"/>
              </a:lnSpc>
              <a:spcBef>
                <a:spcPct val="20000"/>
              </a:spcBef>
              <a:buSzPct val="90000"/>
              <a:buFont typeface="Arial" pitchFamily="34" charset="0"/>
              <a:buChar char="•"/>
            </a:pPr>
            <a:r>
              <a:rPr lang="en-US" smtClean="0"/>
              <a:t>Fourth level</a:t>
            </a:r>
          </a:p>
          <a:p>
            <a:pPr marL="345939" lvl="4" indent="-345939" algn="l" defTabSz="91400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244374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2443746"/>
          </a:xfrm>
        </p:spPr>
        <p:txBody>
          <a:bodyPr/>
          <a:lstStyle>
            <a:lvl1pPr marL="457020" indent="-45702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00" indent="-45702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82" indent="-34276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671" indent="-34276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009" indent="-34276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179" lvl="0" indent="-341179" algn="l" defTabSz="914005" rtl="0" eaLnBrk="1" latinLnBrk="0" hangingPunct="1">
              <a:lnSpc>
                <a:spcPct val="90000"/>
              </a:lnSpc>
              <a:spcBef>
                <a:spcPct val="20000"/>
              </a:spcBef>
              <a:buSzPct val="80000"/>
              <a:buFont typeface="Arial" pitchFamily="34" charset="0"/>
              <a:buChar char="•"/>
            </a:pPr>
            <a:r>
              <a:rPr lang="en-US" smtClean="0"/>
              <a:t>Click to edit Master text styles</a:t>
            </a:r>
          </a:p>
          <a:p>
            <a:pPr marL="341179" lvl="1" indent="-341179" algn="l" defTabSz="914005" rtl="0" eaLnBrk="1" latinLnBrk="0" hangingPunct="1">
              <a:lnSpc>
                <a:spcPct val="90000"/>
              </a:lnSpc>
              <a:spcBef>
                <a:spcPct val="20000"/>
              </a:spcBef>
              <a:buSzPct val="80000"/>
              <a:buFont typeface="Arial" pitchFamily="34" charset="0"/>
              <a:buChar char="•"/>
            </a:pPr>
            <a:r>
              <a:rPr lang="en-US" smtClean="0"/>
              <a:t>Second level</a:t>
            </a:r>
          </a:p>
          <a:p>
            <a:pPr marL="341179" lvl="2" indent="-341179" algn="l" defTabSz="914005" rtl="0" eaLnBrk="1" latinLnBrk="0" hangingPunct="1">
              <a:lnSpc>
                <a:spcPct val="90000"/>
              </a:lnSpc>
              <a:spcBef>
                <a:spcPct val="20000"/>
              </a:spcBef>
              <a:buSzPct val="80000"/>
              <a:buFont typeface="Arial" pitchFamily="34" charset="0"/>
              <a:buChar char="•"/>
            </a:pPr>
            <a:r>
              <a:rPr lang="en-US" smtClean="0"/>
              <a:t>Third level</a:t>
            </a:r>
          </a:p>
          <a:p>
            <a:pPr marL="341179" lvl="3" indent="-341179" algn="l" defTabSz="914005" rtl="0" eaLnBrk="1" latinLnBrk="0" hangingPunct="1">
              <a:lnSpc>
                <a:spcPct val="90000"/>
              </a:lnSpc>
              <a:spcBef>
                <a:spcPct val="20000"/>
              </a:spcBef>
              <a:buSzPct val="80000"/>
              <a:buFont typeface="Arial" pitchFamily="34" charset="0"/>
              <a:buChar char="•"/>
            </a:pPr>
            <a:r>
              <a:rPr lang="en-US" smtClean="0"/>
              <a:t>Fourth level</a:t>
            </a:r>
          </a:p>
          <a:p>
            <a:pPr marL="341179" lvl="4" indent="-341179" algn="l" defTabSz="91400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50"/>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5"/>
            <a:ext cx="6945312" cy="1241878"/>
          </a:xfrm>
        </p:spPr>
        <p:txBody>
          <a:bodyPr lIns="182809" tIns="182809" anchor="ctr" anchorCtr="0"/>
          <a:lstStyle>
            <a:lvl1pPr marL="574451" indent="-5712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005" rtl="0" eaLnBrk="1" latinLnBrk="0" hangingPunct="1">
              <a:lnSpc>
                <a:spcPct val="90000"/>
              </a:lnSpc>
              <a:spcBef>
                <a:spcPts val="0"/>
              </a:spcBef>
              <a:spcAft>
                <a:spcPts val="900"/>
              </a:spcAft>
              <a:buSzPct val="80000"/>
            </a:pPr>
            <a:r>
              <a:rPr lang="en-US" smtClean="0"/>
              <a:t>Click to edit Master text styles</a:t>
            </a:r>
          </a:p>
          <a:p>
            <a:pPr marL="3175" lvl="1" indent="0" algn="l" defTabSz="91400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3" tIns="41137" rIns="82273" bIns="41137" numCol="1" anchor="t" anchorCtr="0" compatLnSpc="1">
            <a:prstTxWarp prst="textNoShape">
              <a:avLst/>
            </a:prstTxWarp>
          </a:bodyPr>
          <a:lstStyle/>
          <a:p>
            <a:pPr defTabSz="1218509"/>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9"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05"/>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7" y="1447799"/>
            <a:ext cx="11149013" cy="2000548"/>
          </a:xfrm>
        </p:spPr>
        <p:txBody>
          <a:bodyPr/>
          <a:lstStyle>
            <a:lvl1pPr marL="460155" indent="-460155">
              <a:buClr>
                <a:srgbClr val="FFFFFF"/>
              </a:buClr>
              <a:buSzPct val="70000"/>
              <a:buFontTx/>
              <a:buBlip>
                <a:blip r:embed="rId2"/>
              </a:buBlip>
              <a:defRPr>
                <a:gradFill>
                  <a:gsLst>
                    <a:gs pos="0">
                      <a:srgbClr val="FFFFFF"/>
                    </a:gs>
                    <a:gs pos="86000">
                      <a:srgbClr val="FFFFFF"/>
                    </a:gs>
                  </a:gsLst>
                  <a:lin ang="5400000" scaled="0"/>
                </a:gradFill>
              </a:defRPr>
            </a:lvl1pPr>
            <a:lvl2pPr marL="855257" indent="-395101">
              <a:buClr>
                <a:srgbClr val="FFFFFF"/>
              </a:buClr>
              <a:buSzPct val="70000"/>
              <a:buFontTx/>
              <a:buBlip>
                <a:blip r:embed="rId2"/>
              </a:buBlip>
              <a:defRPr>
                <a:gradFill>
                  <a:gsLst>
                    <a:gs pos="0">
                      <a:srgbClr val="FFFFFF"/>
                    </a:gs>
                    <a:gs pos="86000">
                      <a:srgbClr val="FFFFFF"/>
                    </a:gs>
                  </a:gsLst>
                  <a:lin ang="5400000" scaled="0"/>
                </a:gradFill>
              </a:defRPr>
            </a:lvl2pPr>
            <a:lvl3pPr marL="1258292" indent="-403033">
              <a:buClr>
                <a:srgbClr val="FFFFFF"/>
              </a:buClr>
              <a:buSzPct val="70000"/>
              <a:buFontTx/>
              <a:buBlip>
                <a:blip r:embed="rId2"/>
              </a:buBlip>
              <a:defRPr>
                <a:gradFill>
                  <a:gsLst>
                    <a:gs pos="0">
                      <a:srgbClr val="FFFFFF"/>
                    </a:gs>
                    <a:gs pos="86000">
                      <a:srgbClr val="FFFFFF"/>
                    </a:gs>
                  </a:gsLst>
                  <a:lin ang="5400000" scaled="0"/>
                </a:gradFill>
              </a:defRPr>
            </a:lvl3pPr>
            <a:lvl4pPr marL="1604200" indent="-345911">
              <a:buClr>
                <a:srgbClr val="FFFFFF"/>
              </a:buClr>
              <a:buSzPct val="70000"/>
              <a:buFontTx/>
              <a:buBlip>
                <a:blip r:embed="rId2"/>
              </a:buBlip>
              <a:defRPr>
                <a:gradFill>
                  <a:gsLst>
                    <a:gs pos="0">
                      <a:srgbClr val="FFFFFF"/>
                    </a:gs>
                    <a:gs pos="86000">
                      <a:srgbClr val="FFFFFF"/>
                    </a:gs>
                  </a:gsLst>
                  <a:lin ang="5400000" scaled="0"/>
                </a:gradFill>
              </a:defRPr>
            </a:lvl4pPr>
            <a:lvl5pPr marL="1940589" indent="-33639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22" tIns="76158" rIns="152322" bIns="7615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8"/>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3" tIns="41137" rIns="82273" bIns="41137" numCol="1" anchor="t" anchorCtr="0" compatLnSpc="1">
            <a:prstTxWarp prst="textNoShape">
              <a:avLst/>
            </a:prstTxWarp>
          </a:bodyPr>
          <a:lstStyle/>
          <a:p>
            <a:pPr defTabSz="914005"/>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4"/>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8" y="5630472"/>
            <a:ext cx="4205289" cy="461665"/>
          </a:xfrm>
        </p:spPr>
        <p:txBody>
          <a:bodyPr>
            <a:noAutofit/>
          </a:bodyPr>
          <a:lstStyle>
            <a:lvl1pPr marL="0" indent="0" algn="l" defTabSz="91400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4"/>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05"/>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2"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8" y="6338051"/>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72" y="6083573"/>
            <a:ext cx="11173090" cy="415484"/>
          </a:xfrm>
          <a:prstGeom prst="rect">
            <a:avLst/>
          </a:prstGeom>
          <a:noFill/>
          <a:ln w="12700">
            <a:noFill/>
            <a:miter lim="800000"/>
            <a:headEnd type="none" w="sm" len="sm"/>
            <a:tailEnd type="none" w="sm" len="sm"/>
          </a:ln>
          <a:effectLst/>
        </p:spPr>
        <p:txBody>
          <a:bodyPr vert="horz" wrap="square" lIns="91389" tIns="45697" rIns="91389" bIns="45697" numCol="1" anchor="t" anchorCtr="0" compatLnSpc="1">
            <a:prstTxWarp prst="textNoShape">
              <a:avLst/>
            </a:prstTxWarp>
            <a:spAutoFit/>
          </a:bodyPr>
          <a:lstStyle/>
          <a:p>
            <a:pPr algn="ctr" defTabSz="91374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74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00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7"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6" y="1447799"/>
            <a:ext cx="11149013" cy="2000548"/>
          </a:xfrm>
        </p:spPr>
        <p:txBody>
          <a:bodyPr/>
          <a:lstStyle>
            <a:lvl1pPr marL="460195" indent="-460195">
              <a:buClr>
                <a:srgbClr val="FFFFFF"/>
              </a:buClr>
              <a:buSzPct val="70000"/>
              <a:buFontTx/>
              <a:buBlip>
                <a:blip r:embed="rId2"/>
              </a:buBlip>
              <a:defRPr>
                <a:gradFill>
                  <a:gsLst>
                    <a:gs pos="0">
                      <a:srgbClr val="FFFFFF"/>
                    </a:gs>
                    <a:gs pos="86000">
                      <a:srgbClr val="FFFFFF"/>
                    </a:gs>
                  </a:gsLst>
                  <a:lin ang="5400000" scaled="0"/>
                </a:gradFill>
              </a:defRPr>
            </a:lvl1pPr>
            <a:lvl2pPr marL="855327" indent="-395134">
              <a:buClr>
                <a:srgbClr val="FFFFFF"/>
              </a:buClr>
              <a:buSzPct val="70000"/>
              <a:buFontTx/>
              <a:buBlip>
                <a:blip r:embed="rId2"/>
              </a:buBlip>
              <a:defRPr>
                <a:gradFill>
                  <a:gsLst>
                    <a:gs pos="0">
                      <a:srgbClr val="FFFFFF"/>
                    </a:gs>
                    <a:gs pos="86000">
                      <a:srgbClr val="FFFFFF"/>
                    </a:gs>
                  </a:gsLst>
                  <a:lin ang="5400000" scaled="0"/>
                </a:gradFill>
              </a:defRPr>
            </a:lvl2pPr>
            <a:lvl3pPr marL="1258394" indent="-403066">
              <a:buClr>
                <a:srgbClr val="FFFFFF"/>
              </a:buClr>
              <a:buSzPct val="70000"/>
              <a:buFontTx/>
              <a:buBlip>
                <a:blip r:embed="rId2"/>
              </a:buBlip>
              <a:defRPr>
                <a:gradFill>
                  <a:gsLst>
                    <a:gs pos="0">
                      <a:srgbClr val="FFFFFF"/>
                    </a:gs>
                    <a:gs pos="86000">
                      <a:srgbClr val="FFFFFF"/>
                    </a:gs>
                  </a:gsLst>
                  <a:lin ang="5400000" scaled="0"/>
                </a:gradFill>
              </a:defRPr>
            </a:lvl3pPr>
            <a:lvl4pPr marL="1604334" indent="-345939">
              <a:buClr>
                <a:srgbClr val="FFFFFF"/>
              </a:buClr>
              <a:buSzPct val="70000"/>
              <a:buFontTx/>
              <a:buBlip>
                <a:blip r:embed="rId2"/>
              </a:buBlip>
              <a:defRPr>
                <a:gradFill>
                  <a:gsLst>
                    <a:gs pos="0">
                      <a:srgbClr val="FFFFFF"/>
                    </a:gs>
                    <a:gs pos="86000">
                      <a:srgbClr val="FFFFFF"/>
                    </a:gs>
                  </a:gsLst>
                  <a:lin ang="5400000" scaled="0"/>
                </a:gradFill>
              </a:defRPr>
            </a:lvl4pPr>
            <a:lvl5pPr marL="1940752" indent="-33641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35" tIns="76166" rIns="152335" bIns="76166"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Slide - Tokyo, Jap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834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83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S 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998947"/>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Slide - Toronto, Ca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122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478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38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91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Slide - Chennai, In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0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94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Slide - Paris, Fra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337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005"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10"/>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138606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005"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4072569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5"/>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004" indent="0" algn="ctr">
              <a:buNone/>
              <a:defRPr>
                <a:solidFill>
                  <a:schemeClr val="tx1">
                    <a:tint val="75000"/>
                  </a:schemeClr>
                </a:solidFill>
              </a:defRPr>
            </a:lvl2pPr>
            <a:lvl3pPr marL="914005" indent="0" algn="ctr">
              <a:buNone/>
              <a:defRPr>
                <a:solidFill>
                  <a:schemeClr val="tx1">
                    <a:tint val="75000"/>
                  </a:schemeClr>
                </a:solidFill>
              </a:defRPr>
            </a:lvl3pPr>
            <a:lvl4pPr marL="1371008" indent="0" algn="ctr">
              <a:buNone/>
              <a:defRPr>
                <a:solidFill>
                  <a:schemeClr val="tx1">
                    <a:tint val="75000"/>
                  </a:schemeClr>
                </a:solidFill>
              </a:defRPr>
            </a:lvl4pPr>
            <a:lvl5pPr marL="1828010" indent="0" algn="ctr">
              <a:buNone/>
              <a:defRPr>
                <a:solidFill>
                  <a:schemeClr val="tx1">
                    <a:tint val="75000"/>
                  </a:schemeClr>
                </a:solidFill>
              </a:defRPr>
            </a:lvl5pPr>
            <a:lvl6pPr marL="2285013" indent="0" algn="ctr">
              <a:buNone/>
              <a:defRPr>
                <a:solidFill>
                  <a:schemeClr val="tx1">
                    <a:tint val="75000"/>
                  </a:schemeClr>
                </a:solidFill>
              </a:defRPr>
            </a:lvl6pPr>
            <a:lvl7pPr marL="2742015" indent="0" algn="ctr">
              <a:buNone/>
              <a:defRPr>
                <a:solidFill>
                  <a:schemeClr val="tx1">
                    <a:tint val="75000"/>
                  </a:schemeClr>
                </a:solidFill>
              </a:defRPr>
            </a:lvl7pPr>
            <a:lvl8pPr marL="3199018" indent="0" algn="ctr">
              <a:buNone/>
              <a:defRPr>
                <a:solidFill>
                  <a:schemeClr val="tx1">
                    <a:tint val="75000"/>
                  </a:schemeClr>
                </a:solidFill>
              </a:defRPr>
            </a:lvl8pPr>
            <a:lvl9pPr marL="3656021" indent="0" algn="ctr">
              <a:buNone/>
              <a:defRPr>
                <a:solidFill>
                  <a:schemeClr val="tx1">
                    <a:tint val="75000"/>
                  </a:schemeClr>
                </a:solidFill>
              </a:defRPr>
            </a:lvl9pPr>
          </a:lstStyle>
          <a:p>
            <a:pPr marL="0" marR="0" lvl="0" indent="0" algn="l" defTabSz="91400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0769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8" tIns="45685" rIns="91368" bIns="45685" numCol="1" spcCol="0" rtlCol="0" anchor="ctr" anchorCtr="0" compatLnSpc="1">
            <a:prstTxWarp prst="textNoShape">
              <a:avLst/>
            </a:prstTxWarp>
          </a:bodyPr>
          <a:lstStyle/>
          <a:p>
            <a:pPr algn="ctr" defTabSz="913430"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5"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005"/>
              <a:endParaRPr lang="en-US" sz="1800">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809" tIns="182809" rIns="0" bIns="0" rtlCol="0" anchor="ctr" anchorCtr="0">
            <a:spAutoFit/>
          </a:bodyPr>
          <a:lstStyle>
            <a:lvl1pPr marL="574451" indent="-571276">
              <a:buNone/>
              <a:defRPr lang="en-US" sz="4400" spc="-100" dirty="0" smtClean="0">
                <a:solidFill>
                  <a:schemeClr val="tx1">
                    <a:alpha val="99000"/>
                  </a:schemeClr>
                </a:solidFill>
                <a:latin typeface="Segoe UI Light" pitchFamily="34" charset="0"/>
              </a:defRPr>
            </a:lvl1pPr>
            <a:lvl2pPr marL="345939" indent="-342765">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12"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99076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51" marR="0" indent="0" algn="l" defTabSz="914005"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321" indent="0">
              <a:buFont typeface="Wingdings" pitchFamily="2" charset="2"/>
              <a:buNone/>
              <a:tabLst/>
              <a:defRPr>
                <a:solidFill>
                  <a:schemeClr val="tx1">
                    <a:alpha val="99000"/>
                  </a:schemeClr>
                </a:solidFill>
                <a:latin typeface="+mn-lt"/>
              </a:defRPr>
            </a:lvl3pPr>
            <a:lvl4pPr marL="741070" indent="0">
              <a:buFont typeface="Wingdings" pitchFamily="2" charset="2"/>
              <a:buNone/>
              <a:defRPr>
                <a:solidFill>
                  <a:schemeClr val="tx1">
                    <a:alpha val="99000"/>
                  </a:schemeClr>
                </a:solidFill>
                <a:latin typeface="+mn-lt"/>
              </a:defRPr>
            </a:lvl4pPr>
            <a:lvl5pPr marL="914042"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711765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453935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6"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85" indent="0">
              <a:buNone/>
              <a:defRPr lang="en-US" sz="2400" kern="1200" spc="0" baseline="0" dirty="0" smtClean="0">
                <a:solidFill>
                  <a:schemeClr val="tx1">
                    <a:alpha val="99000"/>
                  </a:schemeClr>
                </a:solidFill>
                <a:latin typeface="+mn-lt"/>
                <a:ea typeface="+mn-ea"/>
                <a:cs typeface="+mn-cs"/>
              </a:defRPr>
            </a:lvl3pPr>
            <a:lvl4pPr marL="457020" indent="0">
              <a:buNone/>
              <a:defRPr lang="en-US" sz="2000" kern="1200" spc="0" baseline="0" dirty="0" smtClean="0">
                <a:solidFill>
                  <a:schemeClr val="tx1">
                    <a:alpha val="99000"/>
                  </a:schemeClr>
                </a:solidFill>
                <a:latin typeface="+mn-lt"/>
                <a:ea typeface="+mn-ea"/>
                <a:cs typeface="+mn-cs"/>
              </a:defRPr>
            </a:lvl4pPr>
            <a:lvl5pPr marL="693466"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81048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tx1"/>
              </a:buClr>
              <a:buFont typeface="Wingdings" pitchFamily="2" charset="2"/>
              <a:buChar char=""/>
              <a:defRPr/>
            </a:lvl1pPr>
            <a:lvl2pPr marL="520496" indent="-228511">
              <a:defRPr sz="2000"/>
            </a:lvl2pPr>
            <a:lvl3pPr marL="685532" indent="-165036">
              <a:tabLst/>
              <a:defRPr sz="2000"/>
            </a:lvl3pPr>
            <a:lvl4pPr marL="863261" indent="-177731">
              <a:defRPr/>
            </a:lvl4pPr>
            <a:lvl5pPr marL="1028296" indent="-16503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591" indent="-339591">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4752" indent="-342765">
              <a:defRPr lang="en-US" sz="2000" kern="1200" spc="0" baseline="0" dirty="0" smtClean="0">
                <a:solidFill>
                  <a:schemeClr val="tx1">
                    <a:alpha val="99000"/>
                  </a:schemeClr>
                </a:solidFill>
                <a:latin typeface="+mn-lt"/>
                <a:ea typeface="+mn-ea"/>
                <a:cs typeface="+mn-cs"/>
              </a:defRPr>
            </a:lvl2pPr>
            <a:lvl3pPr marL="863261" indent="-342765">
              <a:defRPr lang="en-US" sz="2000" kern="1200" spc="0" baseline="0" dirty="0" smtClean="0">
                <a:solidFill>
                  <a:schemeClr val="tx1">
                    <a:alpha val="99000"/>
                  </a:schemeClr>
                </a:solidFill>
                <a:latin typeface="+mn-lt"/>
                <a:ea typeface="+mn-ea"/>
                <a:cs typeface="+mn-cs"/>
              </a:defRPr>
            </a:lvl3pPr>
            <a:lvl4pPr marL="1028296" indent="-342765">
              <a:defRPr lang="en-US" sz="2000" kern="1200" spc="0" baseline="0" dirty="0" smtClean="0">
                <a:solidFill>
                  <a:schemeClr val="tx1">
                    <a:alpha val="99000"/>
                  </a:schemeClr>
                </a:solidFill>
                <a:latin typeface="+mn-lt"/>
                <a:ea typeface="+mn-ea"/>
                <a:cs typeface="+mn-cs"/>
              </a:defRPr>
            </a:lvl4pPr>
            <a:lvl5pPr marL="1206028" indent="-342765">
              <a:defRPr lang="en-US" sz="2000" kern="1200" spc="0" baseline="0" dirty="0">
                <a:solidFill>
                  <a:schemeClr val="tx1">
                    <a:alpha val="99000"/>
                  </a:schemeClr>
                </a:solidFill>
                <a:latin typeface="+mn-lt"/>
                <a:ea typeface="+mn-ea"/>
                <a:cs typeface="+mn-cs"/>
              </a:defRPr>
            </a:lvl5pPr>
          </a:lstStyle>
          <a:p>
            <a:pPr marL="291985" marR="0" lvl="0"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85" marR="0" lvl="1"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85" marR="0" lvl="2"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85" marR="0" lvl="3"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85" marR="0" lvl="4" indent="-291985" algn="l" defTabSz="91400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07746262"/>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991676"/>
          </a:xfrm>
        </p:spPr>
        <p:txBody>
          <a:bodyPr/>
          <a:lstStyle>
            <a:lvl1pPr marL="341179" indent="-341179">
              <a:lnSpc>
                <a:spcPct val="90000"/>
              </a:lnSpc>
              <a:buSzPct val="80000"/>
              <a:buFont typeface="Arial" pitchFamily="34" charset="0"/>
              <a:buChar char="•"/>
              <a:defRPr sz="3200"/>
            </a:lvl1pPr>
            <a:lvl2pPr marL="626818" indent="-285638">
              <a:lnSpc>
                <a:spcPct val="90000"/>
              </a:lnSpc>
              <a:buSzPct val="80000"/>
              <a:buFont typeface="Arial" pitchFamily="34" charset="0"/>
              <a:buChar char="•"/>
              <a:defRPr sz="2800"/>
            </a:lvl2pPr>
            <a:lvl3pPr marL="914042" indent="-287225">
              <a:lnSpc>
                <a:spcPct val="90000"/>
              </a:lnSpc>
              <a:buSzPct val="80000"/>
              <a:buFont typeface="Arial" pitchFamily="34" charset="0"/>
              <a:buChar char="•"/>
              <a:defRPr sz="2400"/>
            </a:lvl3pPr>
            <a:lvl4pPr marL="1712242" indent="-225337">
              <a:lnSpc>
                <a:spcPct val="90000"/>
              </a:lnSpc>
              <a:buSzPct val="80000"/>
              <a:buFont typeface="Arial" pitchFamily="34" charset="0"/>
              <a:buChar char="•"/>
              <a:defRPr sz="2000"/>
            </a:lvl4pPr>
            <a:lvl5pPr marL="1943926" indent="-23168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991676"/>
          </a:xfrm>
        </p:spPr>
        <p:txBody>
          <a:bodyPr/>
          <a:lstStyle>
            <a:lvl1pPr marL="457020" indent="-45702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200" indent="-45702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82" indent="-342765">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671" indent="-342765">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009" indent="-342765">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179" marR="0" lvl="0"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79" marR="0" lvl="1"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79" marR="0" lvl="2"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79" marR="0" lvl="3"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79" marR="0" lvl="4" indent="-341179" algn="l" defTabSz="914005"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8366845"/>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6"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066" indent="-403066">
              <a:buSzPct val="80000"/>
              <a:buFont typeface="Arial" pitchFamily="34" charset="0"/>
              <a:buChar char="•"/>
              <a:defRPr sz="2800"/>
            </a:lvl1pPr>
            <a:lvl2pPr marL="744246" indent="-322137">
              <a:buSzPct val="80000"/>
              <a:buFont typeface="Arial" pitchFamily="34" charset="0"/>
              <a:buChar char="•"/>
              <a:defRPr sz="2800"/>
            </a:lvl2pPr>
            <a:lvl3pPr marL="1026710" indent="-282465" defTabSz="1029884">
              <a:buSzPct val="80000"/>
              <a:buFont typeface="Arial" pitchFamily="34" charset="0"/>
              <a:buChar char="•"/>
              <a:defRPr sz="2400"/>
            </a:lvl3pPr>
            <a:lvl4pPr marL="1317108" indent="-287225">
              <a:buSzPct val="80000"/>
              <a:buFont typeface="Arial" pitchFamily="34" charset="0"/>
              <a:buChar char="•"/>
              <a:defRPr sz="2000"/>
            </a:lvl4pPr>
            <a:lvl5pPr marL="1540859" indent="-22375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004" indent="0">
              <a:buNone/>
              <a:defRPr sz="2000" b="1"/>
            </a:lvl2pPr>
            <a:lvl3pPr marL="914005" indent="0">
              <a:buNone/>
              <a:defRPr sz="1800" b="1"/>
            </a:lvl3pPr>
            <a:lvl4pPr marL="1371008" indent="0">
              <a:buNone/>
              <a:defRPr sz="1600" b="1"/>
            </a:lvl4pPr>
            <a:lvl5pPr marL="1828010" indent="0">
              <a:buNone/>
              <a:defRPr sz="1600" b="1"/>
            </a:lvl5pPr>
            <a:lvl6pPr marL="2285013" indent="0">
              <a:buNone/>
              <a:defRPr sz="1600" b="1"/>
            </a:lvl6pPr>
            <a:lvl7pPr marL="2742015" indent="0">
              <a:buNone/>
              <a:defRPr sz="1600" b="1"/>
            </a:lvl7pPr>
            <a:lvl8pPr marL="3199018" indent="0">
              <a:buNone/>
              <a:defRPr sz="1600" b="1"/>
            </a:lvl8pPr>
            <a:lvl9pPr marL="3656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05" indent="-29620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20" indent="-45702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77" indent="-34276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649" indent="-34276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011" indent="-34276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649" indent="-342765">
              <a:defRPr sz="1600"/>
            </a:lvl6pPr>
            <a:lvl7pPr marL="1602747" indent="-285638">
              <a:defRPr sz="1600"/>
            </a:lvl7pPr>
            <a:lvl8pPr>
              <a:defRPr sz="1600"/>
            </a:lvl8pPr>
            <a:lvl9pPr>
              <a:defRPr sz="1600"/>
            </a:lvl9pPr>
          </a:lstStyle>
          <a:p>
            <a:pPr marL="403066" lvl="0" indent="-403066" algn="l" defTabSz="914005" rtl="0" eaLnBrk="1" latinLnBrk="0" hangingPunct="1">
              <a:lnSpc>
                <a:spcPct val="90000"/>
              </a:lnSpc>
              <a:spcBef>
                <a:spcPct val="20000"/>
              </a:spcBef>
              <a:buSzPct val="80000"/>
            </a:pPr>
            <a:r>
              <a:rPr lang="en-US" smtClean="0"/>
              <a:t>Click to edit Master text styles</a:t>
            </a:r>
          </a:p>
          <a:p>
            <a:pPr marL="403066" lvl="1" indent="-403066" algn="l" defTabSz="914005" rtl="0" eaLnBrk="1" latinLnBrk="0" hangingPunct="1">
              <a:lnSpc>
                <a:spcPct val="90000"/>
              </a:lnSpc>
              <a:spcBef>
                <a:spcPct val="20000"/>
              </a:spcBef>
              <a:buSzPct val="80000"/>
            </a:pPr>
            <a:r>
              <a:rPr lang="en-US" smtClean="0"/>
              <a:t>Second level</a:t>
            </a:r>
          </a:p>
          <a:p>
            <a:pPr marL="403066" lvl="2" indent="-403066" algn="l" defTabSz="914005" rtl="0" eaLnBrk="1" latinLnBrk="0" hangingPunct="1">
              <a:lnSpc>
                <a:spcPct val="90000"/>
              </a:lnSpc>
              <a:spcBef>
                <a:spcPct val="20000"/>
              </a:spcBef>
              <a:buSzPct val="80000"/>
            </a:pPr>
            <a:r>
              <a:rPr lang="en-US" smtClean="0"/>
              <a:t>Third level</a:t>
            </a:r>
          </a:p>
          <a:p>
            <a:pPr marL="403066" lvl="3" indent="-403066" algn="l" defTabSz="914005" rtl="0" eaLnBrk="1" latinLnBrk="0" hangingPunct="1">
              <a:lnSpc>
                <a:spcPct val="90000"/>
              </a:lnSpc>
              <a:spcBef>
                <a:spcPct val="20000"/>
              </a:spcBef>
              <a:buSzPct val="80000"/>
            </a:pPr>
            <a:r>
              <a:rPr lang="en-US" smtClean="0"/>
              <a:t>Fourth level</a:t>
            </a:r>
          </a:p>
          <a:p>
            <a:pPr marL="403066" lvl="4" indent="-403066" algn="l" defTabSz="91400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867433184"/>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72" indent="0">
              <a:buNone/>
              <a:defRPr sz="2000"/>
            </a:lvl3pPr>
            <a:lvl4pPr marL="457020" indent="0">
              <a:buNone/>
              <a:defRPr sz="2000"/>
            </a:lvl4pPr>
            <a:lvl5pPr marL="693466"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34891471"/>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72" indent="0">
              <a:buNone/>
              <a:defRPr sz="2000">
                <a:solidFill>
                  <a:schemeClr val="tx1">
                    <a:alpha val="99000"/>
                  </a:schemeClr>
                </a:solidFill>
              </a:defRPr>
            </a:lvl3pPr>
            <a:lvl4pPr marL="457020" indent="0">
              <a:buNone/>
              <a:defRPr sz="2000">
                <a:solidFill>
                  <a:schemeClr val="tx1">
                    <a:alpha val="99000"/>
                  </a:schemeClr>
                </a:solidFill>
              </a:defRPr>
            </a:lvl4pPr>
            <a:lvl5pPr marL="693466"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4"/>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72"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95"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118" marR="0" indent="0" algn="l" defTabSz="914005"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005"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9980158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005"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9501429"/>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19243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1" tIns="45702" rIns="91401" bIns="45702" numCol="1" rtlCol="0" anchor="ctr" anchorCtr="0" compatLnSpc="1">
            <a:prstTxWarp prst="textNoShape">
              <a:avLst/>
            </a:prstTxWarp>
          </a:bodyPr>
          <a:lstStyle/>
          <a:p>
            <a:pPr algn="ctr" defTabSz="913741"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9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6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00"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88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186112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S 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6424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6" y="1447799"/>
            <a:ext cx="11149013" cy="1988237"/>
          </a:xfrm>
          <a:prstGeom prst="rect">
            <a:avLst/>
          </a:prstGeom>
        </p:spPr>
        <p:txBody>
          <a:bodyPr/>
          <a:lstStyle>
            <a:lvl1pPr marL="342765" indent="-3427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4"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2" indent="-2856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5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62" indent="-22851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35" tIns="76166" rIns="152335" bIns="76166"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5686362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468975474"/>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60896794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8092416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92905105"/>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6608823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94978434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408924950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smtClean="0"/>
              <a:t>Click to edit Master text styles</a:t>
            </a:r>
          </a:p>
          <a:p>
            <a:pPr marL="3175" lvl="1" indent="0" algn="l" defTabSz="91383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4829400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249946483"/>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77096340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281470732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9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6" y="1618443"/>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165063688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8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288"/>
              <a:endParaRPr lang="en-US" sz="1600">
                <a:solidFill>
                  <a:srgbClr val="292929"/>
                </a:solidFill>
              </a:endParaRPr>
            </a:p>
          </p:txBody>
        </p:sp>
      </p:grpSp>
    </p:spTree>
    <p:extLst>
      <p:ext uri="{BB962C8B-B14F-4D97-AF65-F5344CB8AC3E}">
        <p14:creationId xmlns:p14="http://schemas.microsoft.com/office/powerpoint/2010/main" val="3531957151"/>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1218288"/>
            <a:endParaRPr lang="en-US" sz="2400">
              <a:solidFill>
                <a:srgbClr val="292929"/>
              </a:solidFill>
            </a:endParaRPr>
          </a:p>
        </p:txBody>
      </p:sp>
    </p:spTree>
    <p:extLst>
      <p:ext uri="{BB962C8B-B14F-4D97-AF65-F5344CB8AC3E}">
        <p14:creationId xmlns:p14="http://schemas.microsoft.com/office/powerpoint/2010/main" val="146649895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055946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3973498574"/>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7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8" y="2193997"/>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5" name="Group 14"/>
          <p:cNvGrpSpPr/>
          <p:nvPr userDrawn="1"/>
        </p:nvGrpSpPr>
        <p:grpSpPr>
          <a:xfrm>
            <a:off x="9895290" y="2193997"/>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grpSp>
        <p:nvGrpSpPr>
          <p:cNvPr id="18" name="Group 17"/>
          <p:cNvGrpSpPr/>
          <p:nvPr userDrawn="1"/>
        </p:nvGrpSpPr>
        <p:grpSpPr>
          <a:xfrm>
            <a:off x="9059520" y="1813785"/>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288"/>
              <a:endParaRPr lang="en-US" sz="2400">
                <a:solidFill>
                  <a:srgbClr val="292929"/>
                </a:solidFill>
              </a:endParaRPr>
            </a:p>
          </p:txBody>
        </p:sp>
      </p:grpSp>
    </p:spTree>
    <p:extLst>
      <p:ext uri="{BB962C8B-B14F-4D97-AF65-F5344CB8AC3E}">
        <p14:creationId xmlns:p14="http://schemas.microsoft.com/office/powerpoint/2010/main" val="526387788"/>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1202324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90603520"/>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75914434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329188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95513664"/>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52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Slide - Tokyo, Jap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976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566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Walkin Slide - Toronto, Ca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4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70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96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979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Slide - Chennai, In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9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25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Slide - Paris, Fra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800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1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3" y="3452039"/>
            <a:ext cx="6485233" cy="2002536"/>
          </a:xfrm>
        </p:spPr>
        <p:txBody>
          <a:bodyPr vert="horz" wrap="square" lIns="0" tIns="0" rIns="0" bIns="0" rtlCol="0" anchor="ctr" anchorCtr="0">
            <a:noAutofit/>
          </a:bodyPr>
          <a:lstStyle>
            <a:lvl1pPr algn="l" defTabSz="91383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5" y="5482012"/>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04808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436151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3"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3"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01861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7"/>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3839"/>
              <a:endParaRPr lang="en-US">
                <a:solidFill>
                  <a:srgbClr val="5F5F5F"/>
                </a:solidFill>
              </a:endParaRPr>
            </a:p>
          </p:txBody>
        </p:sp>
      </p:grpSp>
      <p:sp>
        <p:nvSpPr>
          <p:cNvPr id="3" name="Subtitle 2"/>
          <p:cNvSpPr>
            <a:spLocks noGrp="1"/>
          </p:cNvSpPr>
          <p:nvPr>
            <p:ph type="subTitle" idx="1" hasCustomPrompt="1"/>
          </p:nvPr>
        </p:nvSpPr>
        <p:spPr>
          <a:xfrm>
            <a:off x="3474725" y="3419856"/>
            <a:ext cx="6949440" cy="1243584"/>
          </a:xfrm>
        </p:spPr>
        <p:txBody>
          <a:bodyPr vert="horz" wrap="square" lIns="182776" tIns="182776" rIns="0" bIns="0" rtlCol="0" anchor="ctr" anchorCtr="0">
            <a:spAutoFit/>
          </a:bodyPr>
          <a:lstStyle>
            <a:lvl1pPr marL="574347" indent="-571172">
              <a:buNone/>
              <a:defRPr lang="en-US" sz="4400" spc="-100" dirty="0" smtClean="0">
                <a:solidFill>
                  <a:schemeClr val="tx1">
                    <a:alpha val="99000"/>
                  </a:schemeClr>
                </a:solidFill>
                <a:latin typeface="Segoe UI Light" pitchFamily="34" charset="0"/>
              </a:defRPr>
            </a:lvl1pPr>
            <a:lvl2pPr marL="345877" indent="-342703">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540880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00" marR="0" indent="0" algn="l" defTabSz="91383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28" indent="0">
              <a:buFont typeface="Wingdings" pitchFamily="2" charset="2"/>
              <a:buNone/>
              <a:tabLst/>
              <a:defRPr>
                <a:solidFill>
                  <a:schemeClr val="tx1">
                    <a:alpha val="99000"/>
                  </a:schemeClr>
                </a:solidFill>
                <a:latin typeface="+mn-lt"/>
              </a:defRPr>
            </a:lvl3pPr>
            <a:lvl4pPr marL="740938" indent="0">
              <a:buFont typeface="Wingdings" pitchFamily="2" charset="2"/>
              <a:buNone/>
              <a:defRPr>
                <a:solidFill>
                  <a:schemeClr val="tx1">
                    <a:alpha val="99000"/>
                  </a:schemeClr>
                </a:solidFill>
                <a:latin typeface="+mn-lt"/>
              </a:defRPr>
            </a:lvl4pPr>
            <a:lvl5pPr marL="913875"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93269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553041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8"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40" indent="0">
              <a:buNone/>
              <a:defRPr lang="en-US" sz="2400" kern="1200" spc="0" baseline="0" dirty="0" smtClean="0">
                <a:solidFill>
                  <a:schemeClr val="tx1">
                    <a:alpha val="99000"/>
                  </a:schemeClr>
                </a:solidFill>
                <a:latin typeface="+mn-lt"/>
                <a:ea typeface="+mn-ea"/>
                <a:cs typeface="+mn-cs"/>
              </a:defRPr>
            </a:lvl3pPr>
            <a:lvl4pPr marL="456936" indent="0">
              <a:buNone/>
              <a:defRPr lang="en-US" sz="2000" kern="1200" spc="0" baseline="0" dirty="0" smtClean="0">
                <a:solidFill>
                  <a:schemeClr val="tx1">
                    <a:alpha val="99000"/>
                  </a:schemeClr>
                </a:solidFill>
                <a:latin typeface="+mn-lt"/>
                <a:ea typeface="+mn-ea"/>
                <a:cs typeface="+mn-cs"/>
              </a:defRPr>
            </a:lvl4pPr>
            <a:lvl5pPr marL="693341"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421119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33" indent="-291933">
              <a:spcBef>
                <a:spcPts val="1200"/>
              </a:spcBef>
              <a:buClr>
                <a:schemeClr val="tx1"/>
              </a:buClr>
              <a:buFont typeface="Wingdings" pitchFamily="2" charset="2"/>
              <a:buChar char=""/>
              <a:defRPr/>
            </a:lvl1pPr>
            <a:lvl2pPr marL="520402" indent="-228469">
              <a:defRPr sz="2000"/>
            </a:lvl2pPr>
            <a:lvl3pPr marL="685407" indent="-165007">
              <a:tabLst/>
              <a:defRPr sz="2000"/>
            </a:lvl3pPr>
            <a:lvl4pPr marL="863104" indent="-177698">
              <a:defRPr/>
            </a:lvl4pPr>
            <a:lvl5pPr marL="1028110" indent="-16500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30" indent="-339530">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36" indent="-342703">
              <a:defRPr lang="en-US" sz="2000" kern="1200" spc="0" baseline="0" dirty="0" smtClean="0">
                <a:solidFill>
                  <a:schemeClr val="tx1">
                    <a:alpha val="99000"/>
                  </a:schemeClr>
                </a:solidFill>
                <a:latin typeface="+mn-lt"/>
                <a:ea typeface="+mn-ea"/>
                <a:cs typeface="+mn-cs"/>
              </a:defRPr>
            </a:lvl2pPr>
            <a:lvl3pPr marL="863104" indent="-342703">
              <a:defRPr lang="en-US" sz="2000" kern="1200" spc="0" baseline="0" dirty="0" smtClean="0">
                <a:solidFill>
                  <a:schemeClr val="tx1">
                    <a:alpha val="99000"/>
                  </a:schemeClr>
                </a:solidFill>
                <a:latin typeface="+mn-lt"/>
                <a:ea typeface="+mn-ea"/>
                <a:cs typeface="+mn-cs"/>
              </a:defRPr>
            </a:lvl3pPr>
            <a:lvl4pPr marL="1028110" indent="-342703">
              <a:defRPr lang="en-US" sz="2000" kern="1200" spc="0" baseline="0" dirty="0" smtClean="0">
                <a:solidFill>
                  <a:schemeClr val="tx1">
                    <a:alpha val="99000"/>
                  </a:schemeClr>
                </a:solidFill>
                <a:latin typeface="+mn-lt"/>
                <a:ea typeface="+mn-ea"/>
                <a:cs typeface="+mn-cs"/>
              </a:defRPr>
            </a:lvl4pPr>
            <a:lvl5pPr marL="1205810" indent="-342703">
              <a:defRPr lang="en-US" sz="2000" kern="1200" spc="0" baseline="0" dirty="0">
                <a:solidFill>
                  <a:schemeClr val="tx1">
                    <a:alpha val="99000"/>
                  </a:schemeClr>
                </a:solidFill>
                <a:latin typeface="+mn-lt"/>
                <a:ea typeface="+mn-ea"/>
                <a:cs typeface="+mn-cs"/>
              </a:defRPr>
            </a:lvl5pPr>
          </a:lstStyle>
          <a:p>
            <a:pPr marL="291933" marR="0" lvl="0"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33" marR="0" lvl="1"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33" marR="0" lvl="2"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33" marR="0" lvl="3"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33" marR="0" lvl="4" indent="-291933" algn="l" defTabSz="91383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78848235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36" indent="-45693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057" indent="-45693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406" indent="-342703">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340" indent="-342703">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633" indent="-342703">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16" marR="0" lvl="0"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16" marR="0" lvl="1"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16" marR="0" lvl="2"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16" marR="0" lvl="3"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16" marR="0" lvl="4" indent="-341116" algn="l" defTabSz="91383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477477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86522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29" indent="0">
              <a:buNone/>
              <a:defRPr sz="2000"/>
            </a:lvl3pPr>
            <a:lvl4pPr marL="456936" indent="0">
              <a:buNone/>
              <a:defRPr sz="2000"/>
            </a:lvl4pPr>
            <a:lvl5pPr marL="693341"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3774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5"/>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29" indent="0">
              <a:buNone/>
              <a:defRPr sz="2000">
                <a:solidFill>
                  <a:schemeClr val="tx1">
                    <a:alpha val="99000"/>
                  </a:schemeClr>
                </a:solidFill>
              </a:defRPr>
            </a:lvl3pPr>
            <a:lvl4pPr marL="456936" indent="0">
              <a:buNone/>
              <a:defRPr sz="2000">
                <a:solidFill>
                  <a:schemeClr val="tx1">
                    <a:alpha val="99000"/>
                  </a:schemeClr>
                </a:solidFill>
              </a:defRPr>
            </a:lvl4pPr>
            <a:lvl5pPr marL="693341"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5"/>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29"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10"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6995" marR="0" indent="0" algn="l" defTabSz="91383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83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8861675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015243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64405"/>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5"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5" rIns="91384" bIns="45695" numCol="1" rtlCol="0" anchor="ctr" anchorCtr="0" compatLnSpc="1">
            <a:prstTxWarp prst="textNoShape">
              <a:avLst/>
            </a:prstTxWarp>
          </a:bodyPr>
          <a:lstStyle/>
          <a:p>
            <a:pPr algn="ctr" defTabSz="913575"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9"/>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30" indent="0">
              <a:buNone/>
              <a:defRPr>
                <a:gradFill>
                  <a:gsLst>
                    <a:gs pos="1250">
                      <a:srgbClr val="000000"/>
                    </a:gs>
                    <a:gs pos="100000">
                      <a:srgbClr val="000000"/>
                    </a:gs>
                  </a:gsLst>
                  <a:lin ang="5400000" scaled="0"/>
                </a:gradFill>
                <a:latin typeface="Consolas" pitchFamily="49" charset="0"/>
                <a:cs typeface="Consolas" pitchFamily="49" charset="0"/>
              </a:defRPr>
            </a:lvl2pPr>
            <a:lvl3pPr marL="57276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057"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6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008970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S 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45432"/>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5"/>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8" y="1447799"/>
            <a:ext cx="11149013" cy="1988237"/>
          </a:xfrm>
          <a:prstGeom prst="rect">
            <a:avLst/>
          </a:prstGeom>
        </p:spPr>
        <p:txBody>
          <a:bodyPr/>
          <a:lstStyle>
            <a:lvl1pPr marL="342703" indent="-34270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290"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875" indent="-28558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344"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813" indent="-22846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07" tIns="76151" rIns="152307" bIns="7615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89826701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3460277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48"/>
            <a:ext cx="5454333" cy="1543549"/>
          </a:xfrm>
        </p:spPr>
        <p:txBody>
          <a:bodyPr/>
          <a:lstStyle>
            <a:lvl1pPr marL="0" indent="0">
              <a:buFont typeface="Arial" pitchFamily="34" charset="0"/>
              <a:buNone/>
              <a:defRPr sz="3200">
                <a:solidFill>
                  <a:schemeClr val="bg1">
                    <a:alpha val="98000"/>
                  </a:schemeClr>
                </a:solidFill>
                <a:latin typeface="+mj-lt"/>
              </a:defRPr>
            </a:lvl1pPr>
            <a:lvl2pPr marL="613173" indent="0">
              <a:buFont typeface="Arial" pitchFamily="34" charset="0"/>
              <a:buNone/>
              <a:defRPr/>
            </a:lvl2pPr>
            <a:lvl3pPr marL="1139645" indent="0">
              <a:buFont typeface="Arial" pitchFamily="34" charset="0"/>
              <a:buNone/>
              <a:defRPr/>
            </a:lvl3pPr>
            <a:lvl4pPr marL="1676702" indent="0">
              <a:buFont typeface="Arial" pitchFamily="34" charset="0"/>
              <a:buNone/>
              <a:defRPr/>
            </a:lvl4pPr>
            <a:lvl5pPr marL="213763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3801137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7"/>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6702" indent="-5370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7636" indent="-46092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5884" indent="-448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917492099"/>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18"/>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7643" indent="-45669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696" indent="-456696">
              <a:spcBef>
                <a:spcPts val="0"/>
              </a:spcBef>
              <a:spcAft>
                <a:spcPts val="533"/>
              </a:spcAft>
              <a:buFont typeface="Arial" pitchFamily="34" charset="0"/>
              <a:buChar char="•"/>
              <a:defRPr/>
            </a:lvl5pPr>
            <a:lvl6pPr marL="1376461" indent="-456696">
              <a:buFont typeface="Arial" pitchFamily="34" charset="0"/>
              <a:buChar char="•"/>
              <a:defRPr sz="3200">
                <a:gradFill>
                  <a:gsLst>
                    <a:gs pos="0">
                      <a:srgbClr val="595959"/>
                    </a:gs>
                    <a:gs pos="86000">
                      <a:srgbClr val="595959"/>
                    </a:gs>
                  </a:gsLst>
                  <a:lin ang="5400000" scaled="0"/>
                </a:gradFill>
              </a:defRPr>
            </a:lvl6pPr>
            <a:lvl7pPr marL="1672472" indent="-300247">
              <a:defRPr>
                <a:gradFill>
                  <a:gsLst>
                    <a:gs pos="0">
                      <a:srgbClr val="595959"/>
                    </a:gs>
                    <a:gs pos="86000">
                      <a:srgbClr val="595959"/>
                    </a:gs>
                  </a:gsLst>
                  <a:lin ang="5400000" scaled="0"/>
                </a:gradFill>
              </a:defRPr>
            </a:lvl7pPr>
            <a:lvl8pPr marL="1981172" indent="-308706">
              <a:defRPr>
                <a:gradFill>
                  <a:gsLst>
                    <a:gs pos="0">
                      <a:srgbClr val="595959"/>
                    </a:gs>
                    <a:gs pos="86000">
                      <a:srgbClr val="595959"/>
                    </a:gs>
                  </a:gsLst>
                  <a:lin ang="5400000" scaled="0"/>
                </a:gradFill>
              </a:defRPr>
            </a:lvl8pPr>
          </a:lstStyle>
          <a:p>
            <a:pPr marL="460928" lvl="0" indent="-460928" algn="l" defTabSz="1217834" rtl="0" eaLnBrk="1" latinLnBrk="0" hangingPunct="1">
              <a:lnSpc>
                <a:spcPct val="90000"/>
              </a:lnSpc>
              <a:spcBef>
                <a:spcPct val="20000"/>
              </a:spcBef>
              <a:buSzPct val="90000"/>
              <a:buFont typeface="Arial" pitchFamily="34" charset="0"/>
              <a:buChar char="•"/>
            </a:pPr>
            <a:r>
              <a:rPr lang="en-US" smtClean="0"/>
              <a:t>Click to edit Master text styles</a:t>
            </a:r>
          </a:p>
          <a:p>
            <a:pPr marL="460928" lvl="1" indent="-460928" algn="l" defTabSz="1217834" rtl="0" eaLnBrk="1" latinLnBrk="0" hangingPunct="1">
              <a:lnSpc>
                <a:spcPct val="90000"/>
              </a:lnSpc>
              <a:spcBef>
                <a:spcPct val="20000"/>
              </a:spcBef>
              <a:buSzPct val="90000"/>
              <a:buFont typeface="Arial" pitchFamily="34" charset="0"/>
              <a:buChar char="•"/>
            </a:pPr>
            <a:r>
              <a:rPr lang="en-US" smtClean="0"/>
              <a:t>Second level</a:t>
            </a:r>
          </a:p>
          <a:p>
            <a:pPr marL="460928" lvl="2" indent="-460928" algn="l" defTabSz="1217834" rtl="0" eaLnBrk="1" latinLnBrk="0" hangingPunct="1">
              <a:lnSpc>
                <a:spcPct val="90000"/>
              </a:lnSpc>
              <a:spcBef>
                <a:spcPct val="20000"/>
              </a:spcBef>
              <a:buSzPct val="90000"/>
              <a:buFont typeface="Arial" pitchFamily="34" charset="0"/>
              <a:buChar char="•"/>
            </a:pPr>
            <a:r>
              <a:rPr lang="en-US" smtClean="0"/>
              <a:t>Third level</a:t>
            </a:r>
          </a:p>
          <a:p>
            <a:pPr marL="460928" lvl="3" indent="-460928" algn="l" defTabSz="1217834" rtl="0" eaLnBrk="1" latinLnBrk="0" hangingPunct="1">
              <a:lnSpc>
                <a:spcPct val="90000"/>
              </a:lnSpc>
              <a:spcBef>
                <a:spcPct val="20000"/>
              </a:spcBef>
              <a:buSzPct val="90000"/>
              <a:buFont typeface="Arial" pitchFamily="34" charset="0"/>
              <a:buChar char="•"/>
            </a:pPr>
            <a:r>
              <a:rPr lang="en-US" smtClean="0"/>
              <a:t>Fourth level</a:t>
            </a:r>
          </a:p>
          <a:p>
            <a:pPr marL="460928" lvl="4" indent="-460928" algn="l" defTabSz="121783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7"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4734652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4"/>
            <a:ext cx="5486400" cy="3302863"/>
          </a:xfrm>
        </p:spPr>
        <p:txBody>
          <a:bodyPr/>
          <a:lstStyle>
            <a:lvl1pPr marL="454586" indent="-454586">
              <a:lnSpc>
                <a:spcPct val="90000"/>
              </a:lnSpc>
              <a:buSzPct val="80000"/>
              <a:buFont typeface="Arial" pitchFamily="34" charset="0"/>
              <a:buChar char="•"/>
              <a:defRPr sz="4300"/>
            </a:lvl1pPr>
            <a:lvl2pPr marL="835181" indent="-380587">
              <a:lnSpc>
                <a:spcPct val="90000"/>
              </a:lnSpc>
              <a:buSzPct val="80000"/>
              <a:buFont typeface="Arial" pitchFamily="34" charset="0"/>
              <a:buChar char="•"/>
              <a:defRPr sz="3700"/>
            </a:lvl2pPr>
            <a:lvl3pPr marL="1217883" indent="-382702">
              <a:lnSpc>
                <a:spcPct val="90000"/>
              </a:lnSpc>
              <a:buSzPct val="80000"/>
              <a:buFont typeface="Arial" pitchFamily="34" charset="0"/>
              <a:buChar char="•"/>
              <a:defRPr sz="3200"/>
            </a:lvl3pPr>
            <a:lvl4pPr marL="2281407" indent="-300247">
              <a:lnSpc>
                <a:spcPct val="90000"/>
              </a:lnSpc>
              <a:buSzPct val="80000"/>
              <a:buFont typeface="Arial" pitchFamily="34" charset="0"/>
              <a:buChar char="•"/>
              <a:defRPr sz="2700"/>
            </a:lvl4pPr>
            <a:lvl5pPr marL="2590116" indent="-308706">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4"/>
            <a:ext cx="5486400" cy="3302863"/>
          </a:xfrm>
        </p:spPr>
        <p:txBody>
          <a:bodyPr/>
          <a:lstStyle>
            <a:lvl1pPr marL="608942" indent="-608942">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536" indent="-608942">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1882" indent="-45669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7877" indent="-45669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8120" indent="-45669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586" lvl="0" indent="-454586" algn="l" defTabSz="1217834" rtl="0" eaLnBrk="1" latinLnBrk="0" hangingPunct="1">
              <a:lnSpc>
                <a:spcPct val="90000"/>
              </a:lnSpc>
              <a:spcBef>
                <a:spcPct val="20000"/>
              </a:spcBef>
              <a:buSzPct val="80000"/>
              <a:buFont typeface="Arial" pitchFamily="34" charset="0"/>
              <a:buChar char="•"/>
            </a:pPr>
            <a:r>
              <a:rPr lang="en-US" smtClean="0"/>
              <a:t>Click to edit Master text styles</a:t>
            </a:r>
          </a:p>
          <a:p>
            <a:pPr marL="454586" lvl="1" indent="-454586" algn="l" defTabSz="1217834" rtl="0" eaLnBrk="1" latinLnBrk="0" hangingPunct="1">
              <a:lnSpc>
                <a:spcPct val="90000"/>
              </a:lnSpc>
              <a:spcBef>
                <a:spcPct val="20000"/>
              </a:spcBef>
              <a:buSzPct val="80000"/>
              <a:buFont typeface="Arial" pitchFamily="34" charset="0"/>
              <a:buChar char="•"/>
            </a:pPr>
            <a:r>
              <a:rPr lang="en-US" smtClean="0"/>
              <a:t>Second level</a:t>
            </a:r>
          </a:p>
          <a:p>
            <a:pPr marL="454586" lvl="2" indent="-454586" algn="l" defTabSz="1217834" rtl="0" eaLnBrk="1" latinLnBrk="0" hangingPunct="1">
              <a:lnSpc>
                <a:spcPct val="90000"/>
              </a:lnSpc>
              <a:spcBef>
                <a:spcPct val="20000"/>
              </a:spcBef>
              <a:buSzPct val="80000"/>
              <a:buFont typeface="Arial" pitchFamily="34" charset="0"/>
              <a:buChar char="•"/>
            </a:pPr>
            <a:r>
              <a:rPr lang="en-US" smtClean="0"/>
              <a:t>Third level</a:t>
            </a:r>
          </a:p>
          <a:p>
            <a:pPr marL="454586" lvl="3" indent="-454586" algn="l" defTabSz="1217834" rtl="0" eaLnBrk="1" latinLnBrk="0" hangingPunct="1">
              <a:lnSpc>
                <a:spcPct val="90000"/>
              </a:lnSpc>
              <a:spcBef>
                <a:spcPct val="20000"/>
              </a:spcBef>
              <a:buSzPct val="80000"/>
              <a:buFont typeface="Arial" pitchFamily="34" charset="0"/>
              <a:buChar char="•"/>
            </a:pPr>
            <a:r>
              <a:rPr lang="en-US" smtClean="0"/>
              <a:t>Fourth level</a:t>
            </a:r>
          </a:p>
          <a:p>
            <a:pPr marL="454586" lvl="4" indent="-454586" algn="l" defTabSz="121783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6"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1299429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4" y="2266802"/>
            <a:ext cx="5484971" cy="3110595"/>
          </a:xfrm>
        </p:spPr>
        <p:txBody>
          <a:bodyPr/>
          <a:lstStyle>
            <a:lvl1pPr marL="537051" indent="-537051">
              <a:buSzPct val="80000"/>
              <a:buFont typeface="Arial" pitchFamily="34" charset="0"/>
              <a:buChar char="•"/>
              <a:defRPr sz="3700"/>
            </a:lvl1pPr>
            <a:lvl2pPr marL="991645" indent="-429220">
              <a:buSzPct val="80000"/>
              <a:buFont typeface="Arial" pitchFamily="34" charset="0"/>
              <a:buChar char="•"/>
              <a:defRPr sz="3700"/>
            </a:lvl2pPr>
            <a:lvl3pPr marL="1368001" indent="-376356" defTabSz="1372232">
              <a:buSzPct val="80000"/>
              <a:buFont typeface="Arial" pitchFamily="34" charset="0"/>
              <a:buChar char="•"/>
              <a:defRPr sz="3200"/>
            </a:lvl3pPr>
            <a:lvl4pPr marL="1754933" indent="-382702">
              <a:buSzPct val="80000"/>
              <a:buFont typeface="Arial" pitchFamily="34" charset="0"/>
              <a:buChar char="•"/>
              <a:defRPr sz="2700"/>
            </a:lvl4pPr>
            <a:lvl5pPr marL="2053059" indent="-298131">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10"/>
            <a:ext cx="5486400" cy="1195006"/>
          </a:xfrm>
        </p:spPr>
        <p:txBody>
          <a:bodyPr anchor="b"/>
          <a:lstStyle>
            <a:lvl1pPr marL="0" indent="0">
              <a:lnSpc>
                <a:spcPct val="90000"/>
              </a:lnSpc>
              <a:spcBef>
                <a:spcPts val="0"/>
              </a:spcBef>
              <a:buNone/>
              <a:defRPr sz="4300" b="0">
                <a:latin typeface="Segoe UI Light" pitchFamily="34" charset="0"/>
              </a:defRPr>
            </a:lvl1pPr>
            <a:lvl2pPr marL="608917" indent="0">
              <a:buNone/>
              <a:defRPr sz="2700" b="1"/>
            </a:lvl2pPr>
            <a:lvl3pPr marL="1217834" indent="0">
              <a:buNone/>
              <a:defRPr sz="2400" b="1"/>
            </a:lvl3pPr>
            <a:lvl4pPr marL="1826752" indent="0">
              <a:buNone/>
              <a:defRPr sz="2100" b="1"/>
            </a:lvl4pPr>
            <a:lvl5pPr marL="2435665" indent="0">
              <a:buNone/>
              <a:defRPr sz="2100" b="1"/>
            </a:lvl5pPr>
            <a:lvl6pPr marL="3044576" indent="0">
              <a:buNone/>
              <a:defRPr sz="2100" b="1"/>
            </a:lvl6pPr>
            <a:lvl7pPr marL="3653501" indent="0">
              <a:buNone/>
              <a:defRPr sz="2100" b="1"/>
            </a:lvl7pPr>
            <a:lvl8pPr marL="4262415" indent="0">
              <a:buNone/>
              <a:defRPr sz="2100" b="1"/>
            </a:lvl8pPr>
            <a:lvl9pPr marL="4871328"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802"/>
            <a:ext cx="5486400" cy="3110595"/>
          </a:xfrm>
        </p:spPr>
        <p:txBody>
          <a:bodyPr/>
          <a:lstStyle>
            <a:lvl1pPr marL="394673" indent="-394673">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8942" indent="-608942">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133" indent="-45669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8940" indent="-45669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354" indent="-45669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8940" indent="-456696">
              <a:defRPr sz="2100"/>
            </a:lvl6pPr>
            <a:lvl7pPr marL="2135520" indent="-380587">
              <a:defRPr sz="2100"/>
            </a:lvl7pPr>
            <a:lvl8pPr>
              <a:defRPr sz="2100"/>
            </a:lvl8pPr>
            <a:lvl9pPr>
              <a:defRPr sz="2100"/>
            </a:lvl9pPr>
          </a:lstStyle>
          <a:p>
            <a:pPr marL="537051" lvl="0" indent="-537051" algn="l" defTabSz="1217834" rtl="0" eaLnBrk="1" latinLnBrk="0" hangingPunct="1">
              <a:lnSpc>
                <a:spcPct val="90000"/>
              </a:lnSpc>
              <a:spcBef>
                <a:spcPct val="20000"/>
              </a:spcBef>
              <a:buSzPct val="80000"/>
            </a:pPr>
            <a:r>
              <a:rPr lang="en-US" smtClean="0"/>
              <a:t>Click to edit Master text styles</a:t>
            </a:r>
          </a:p>
          <a:p>
            <a:pPr marL="537051" lvl="1" indent="-537051" algn="l" defTabSz="1217834" rtl="0" eaLnBrk="1" latinLnBrk="0" hangingPunct="1">
              <a:lnSpc>
                <a:spcPct val="90000"/>
              </a:lnSpc>
              <a:spcBef>
                <a:spcPct val="20000"/>
              </a:spcBef>
              <a:buSzPct val="80000"/>
            </a:pPr>
            <a:r>
              <a:rPr lang="en-US" smtClean="0"/>
              <a:t>Second level</a:t>
            </a:r>
          </a:p>
          <a:p>
            <a:pPr marL="537051" lvl="2" indent="-537051" algn="l" defTabSz="1217834" rtl="0" eaLnBrk="1" latinLnBrk="0" hangingPunct="1">
              <a:lnSpc>
                <a:spcPct val="90000"/>
              </a:lnSpc>
              <a:spcBef>
                <a:spcPct val="20000"/>
              </a:spcBef>
              <a:buSzPct val="80000"/>
            </a:pPr>
            <a:r>
              <a:rPr lang="en-US" smtClean="0"/>
              <a:t>Third level</a:t>
            </a:r>
          </a:p>
          <a:p>
            <a:pPr marL="537051" lvl="3" indent="-537051" algn="l" defTabSz="1217834" rtl="0" eaLnBrk="1" latinLnBrk="0" hangingPunct="1">
              <a:lnSpc>
                <a:spcPct val="90000"/>
              </a:lnSpc>
              <a:spcBef>
                <a:spcPct val="20000"/>
              </a:spcBef>
              <a:buSzPct val="80000"/>
            </a:pPr>
            <a:r>
              <a:rPr lang="en-US" smtClean="0"/>
              <a:t>Fourth level</a:t>
            </a:r>
          </a:p>
          <a:p>
            <a:pPr marL="537051" lvl="4" indent="-537051" algn="l" defTabSz="121783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8"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384136133"/>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4"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3601418793"/>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53"/>
            <a:ext cx="1681921" cy="195501"/>
          </a:xfrm>
          <a:prstGeom prst="rect">
            <a:avLst/>
          </a:prstGeom>
        </p:spPr>
      </p:pic>
      <p:sp>
        <p:nvSpPr>
          <p:cNvPr id="3" name="Slide Number Placeholder 3"/>
          <p:cNvSpPr>
            <a:spLocks noGrp="1"/>
          </p:cNvSpPr>
          <p:nvPr>
            <p:ph type="sldNum" sz="quarter" idx="12"/>
          </p:nvPr>
        </p:nvSpPr>
        <p:spPr>
          <a:xfrm>
            <a:off x="11477815" y="6324651"/>
            <a:ext cx="609441" cy="486833"/>
          </a:xfrm>
          <a:prstGeom prst="rect">
            <a:avLst/>
          </a:prstGeom>
        </p:spPr>
        <p:txBody>
          <a:bodyPr lIns="121785" tIns="60893" rIns="121785" bIns="60893"/>
          <a:lstStyle>
            <a:lvl1pPr>
              <a:defRPr sz="1900" b="1">
                <a:solidFill>
                  <a:schemeClr val="bg2"/>
                </a:solidFill>
              </a:defRPr>
            </a:lvl1pPr>
          </a:lstStyle>
          <a:p>
            <a:pPr defTabSz="1217883"/>
            <a:fld id="{FCF4819C-023B-4311-8C6E-424A70B40DF1}" type="slidenum">
              <a:rPr lang="en-US" smtClean="0">
                <a:solidFill>
                  <a:srgbClr val="DDDDDD"/>
                </a:solidFill>
              </a:rPr>
              <a:pPr defTabSz="1217883"/>
              <a:t>‹#›</a:t>
            </a:fld>
            <a:endParaRPr lang="en-US">
              <a:solidFill>
                <a:srgbClr val="DDDDDD"/>
              </a:solidFill>
            </a:endParaRPr>
          </a:p>
        </p:txBody>
      </p:sp>
    </p:spTree>
    <p:extLst>
      <p:ext uri="{BB962C8B-B14F-4D97-AF65-F5344CB8AC3E}">
        <p14:creationId xmlns:p14="http://schemas.microsoft.com/office/powerpoint/2010/main" val="160135319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37" tIns="60870" rIns="121737" bIns="60870" numCol="1" spcCol="0" rtlCol="0" anchor="ctr" anchorCtr="0" compatLnSpc="1">
            <a:prstTxWarp prst="textNoShape">
              <a:avLst/>
            </a:prstTxWarp>
          </a:bodyPr>
          <a:lstStyle/>
          <a:p>
            <a:pPr algn="ctr" defTabSz="1217067"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7834"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22"/>
            <a:ext cx="6945312" cy="2468368"/>
          </a:xfrm>
        </p:spPr>
        <p:txBody>
          <a:bodyPr lIns="243577" tIns="243577" anchor="ctr" anchorCtr="0"/>
          <a:lstStyle>
            <a:lvl1pPr marL="765404" indent="-761174">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7834" rtl="0" eaLnBrk="1" latinLnBrk="0" hangingPunct="1">
              <a:lnSpc>
                <a:spcPct val="90000"/>
              </a:lnSpc>
              <a:spcBef>
                <a:spcPts val="0"/>
              </a:spcBef>
              <a:spcAft>
                <a:spcPts val="1200"/>
              </a:spcAft>
              <a:buSzPct val="80000"/>
            </a:pPr>
            <a:r>
              <a:rPr lang="en-US" smtClean="0"/>
              <a:t>Click to edit Master text styles</a:t>
            </a:r>
          </a:p>
          <a:p>
            <a:pPr marL="4233" lvl="1" indent="0" algn="l" defTabSz="1217834"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28" tIns="54808" rIns="109628" bIns="54808" numCol="1" anchor="t" anchorCtr="0" compatLnSpc="1">
            <a:prstTxWarp prst="textNoShape">
              <a:avLst/>
            </a:prstTxWarp>
          </a:bodyPr>
          <a:lstStyle/>
          <a:p>
            <a:pPr defTabSz="1623557"/>
            <a:endParaRPr lang="en-US" sz="2100">
              <a:solidFill>
                <a:srgbClr val="292929"/>
              </a:solidFill>
            </a:endParaRPr>
          </a:p>
        </p:txBody>
      </p:sp>
    </p:spTree>
    <p:extLst>
      <p:ext uri="{BB962C8B-B14F-4D97-AF65-F5344CB8AC3E}">
        <p14:creationId xmlns:p14="http://schemas.microsoft.com/office/powerpoint/2010/main" val="389493499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274680132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785" tIns="60893" rIns="121785" bIns="60893" numCol="1" anchor="t" anchorCtr="0" compatLnSpc="1">
            <a:prstTxWarp prst="textNoShape">
              <a:avLst/>
            </a:prstTxWarp>
          </a:bodyPr>
          <a:lstStyle/>
          <a:p>
            <a:pPr defTabSz="1217883"/>
            <a:endParaRPr lang="en-US" sz="2400">
              <a:solidFill>
                <a:srgbClr val="292929"/>
              </a:solidFill>
            </a:endParaRPr>
          </a:p>
        </p:txBody>
      </p:sp>
    </p:spTree>
    <p:extLst>
      <p:ext uri="{BB962C8B-B14F-4D97-AF65-F5344CB8AC3E}">
        <p14:creationId xmlns:p14="http://schemas.microsoft.com/office/powerpoint/2010/main" val="420206707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7883"/>
              <a:endParaRPr lang="en-US" sz="2100">
                <a:solidFill>
                  <a:srgbClr val="292929"/>
                </a:solidFill>
              </a:endParaRPr>
            </a:p>
          </p:txBody>
        </p:sp>
      </p:grpSp>
    </p:spTree>
    <p:extLst>
      <p:ext uri="{BB962C8B-B14F-4D97-AF65-F5344CB8AC3E}">
        <p14:creationId xmlns:p14="http://schemas.microsoft.com/office/powerpoint/2010/main" val="259524219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28" tIns="54808" rIns="109628" bIns="54808" numCol="1" anchor="t" anchorCtr="0" compatLnSpc="1">
            <a:prstTxWarp prst="textNoShape">
              <a:avLst/>
            </a:prstTxWarp>
          </a:bodyPr>
          <a:lstStyle/>
          <a:p>
            <a:pPr defTabSz="1217883"/>
            <a:endParaRPr lang="en-US" sz="2100">
              <a:solidFill>
                <a:srgbClr val="292929"/>
              </a:solidFill>
            </a:endParaRPr>
          </a:p>
        </p:txBody>
      </p:sp>
    </p:spTree>
    <p:extLst>
      <p:ext uri="{BB962C8B-B14F-4D97-AF65-F5344CB8AC3E}">
        <p14:creationId xmlns:p14="http://schemas.microsoft.com/office/powerpoint/2010/main" val="607480066"/>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19"/>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93"/>
            <a:ext cx="4205289" cy="461665"/>
          </a:xfrm>
        </p:spPr>
        <p:txBody>
          <a:bodyPr>
            <a:noAutofit/>
          </a:bodyPr>
          <a:lstStyle>
            <a:lvl1pPr marL="0" indent="0" algn="l" defTabSz="1217834"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8917" indent="0" algn="ctr">
              <a:buNone/>
              <a:defRPr>
                <a:solidFill>
                  <a:schemeClr val="tx1">
                    <a:tint val="75000"/>
                  </a:schemeClr>
                </a:solidFill>
              </a:defRPr>
            </a:lvl2pPr>
            <a:lvl3pPr marL="1217834" indent="0" algn="ctr">
              <a:buNone/>
              <a:defRPr>
                <a:solidFill>
                  <a:schemeClr val="tx1">
                    <a:tint val="75000"/>
                  </a:schemeClr>
                </a:solidFill>
              </a:defRPr>
            </a:lvl3pPr>
            <a:lvl4pPr marL="1826752" indent="0" algn="ctr">
              <a:buNone/>
              <a:defRPr>
                <a:solidFill>
                  <a:schemeClr val="tx1">
                    <a:tint val="75000"/>
                  </a:schemeClr>
                </a:solidFill>
              </a:defRPr>
            </a:lvl4pPr>
            <a:lvl5pPr marL="2435665" indent="0" algn="ctr">
              <a:buNone/>
              <a:defRPr>
                <a:solidFill>
                  <a:schemeClr val="tx1">
                    <a:tint val="75000"/>
                  </a:schemeClr>
                </a:solidFill>
              </a:defRPr>
            </a:lvl5pPr>
            <a:lvl6pPr marL="3044576" indent="0" algn="ctr">
              <a:buNone/>
              <a:defRPr>
                <a:solidFill>
                  <a:schemeClr val="tx1">
                    <a:tint val="75000"/>
                  </a:schemeClr>
                </a:solidFill>
              </a:defRPr>
            </a:lvl6pPr>
            <a:lvl7pPr marL="3653501" indent="0" algn="ctr">
              <a:buNone/>
              <a:defRPr>
                <a:solidFill>
                  <a:schemeClr val="tx1">
                    <a:tint val="75000"/>
                  </a:schemeClr>
                </a:solidFill>
              </a:defRPr>
            </a:lvl7pPr>
            <a:lvl8pPr marL="4262415" indent="0" algn="ctr">
              <a:buNone/>
              <a:defRPr>
                <a:solidFill>
                  <a:schemeClr val="tx1">
                    <a:tint val="75000"/>
                  </a:schemeClr>
                </a:solidFill>
              </a:defRPr>
            </a:lvl8pPr>
            <a:lvl9pPr marL="487132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8"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7883"/>
              <a:endParaRPr lang="en-US" sz="2400">
                <a:solidFill>
                  <a:srgbClr val="292929"/>
                </a:solidFill>
              </a:endParaRPr>
            </a:p>
          </p:txBody>
        </p:sp>
      </p:grpSp>
    </p:spTree>
    <p:extLst>
      <p:ext uri="{BB962C8B-B14F-4D97-AF65-F5344CB8AC3E}">
        <p14:creationId xmlns:p14="http://schemas.microsoft.com/office/powerpoint/2010/main" val="79161243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7"/>
            <a:ext cx="2506560" cy="291353"/>
          </a:xfrm>
          <a:prstGeom prst="rect">
            <a:avLst/>
          </a:prstGeom>
        </p:spPr>
      </p:pic>
    </p:spTree>
    <p:extLst>
      <p:ext uri="{BB962C8B-B14F-4D97-AF65-F5344CB8AC3E}">
        <p14:creationId xmlns:p14="http://schemas.microsoft.com/office/powerpoint/2010/main" val="17633313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p:nvSpPr>
        <p:spPr bwMode="blackWhite">
          <a:xfrm>
            <a:off x="507873" y="6083577"/>
            <a:ext cx="11173090" cy="677001"/>
          </a:xfrm>
          <a:prstGeom prst="rect">
            <a:avLst/>
          </a:prstGeom>
          <a:noFill/>
          <a:ln w="12700">
            <a:noFill/>
            <a:miter lim="800000"/>
            <a:headEnd type="none" w="sm" len="sm"/>
            <a:tailEnd type="none" w="sm" len="sm"/>
          </a:ln>
          <a:effectLst/>
        </p:spPr>
        <p:txBody>
          <a:bodyPr vert="horz" wrap="square" lIns="121765" tIns="60883" rIns="121765" bIns="60883" numCol="1" anchor="t" anchorCtr="0" compatLnSpc="1">
            <a:prstTxWarp prst="textNoShape">
              <a:avLst/>
            </a:prstTxWarp>
            <a:spAutoFit/>
          </a:bodyPr>
          <a:lstStyle/>
          <a:p>
            <a:pPr algn="ctr" defTabSz="1217482"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482"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011638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6"/>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783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70"/>
            <a:ext cx="1595652" cy="268367"/>
          </a:xfrm>
          <a:prstGeom prst="rect">
            <a:avLst/>
          </a:prstGeom>
          <a:noFill/>
          <a:ln>
            <a:noFill/>
          </a:ln>
        </p:spPr>
      </p:pic>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234542915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71079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5"/>
            <a:ext cx="11149013" cy="2705360"/>
          </a:xfrm>
        </p:spPr>
        <p:txBody>
          <a:bodyPr/>
          <a:lstStyle>
            <a:lvl1pPr marL="613173" indent="-613173">
              <a:buClr>
                <a:srgbClr val="FFFFFF"/>
              </a:buClr>
              <a:buSzPct val="70000"/>
              <a:buFontTx/>
              <a:buBlip>
                <a:blip r:embed="rId2"/>
              </a:buBlip>
              <a:defRPr>
                <a:gradFill>
                  <a:gsLst>
                    <a:gs pos="0">
                      <a:srgbClr val="FFFFFF"/>
                    </a:gs>
                    <a:gs pos="86000">
                      <a:srgbClr val="FFFFFF"/>
                    </a:gs>
                  </a:gsLst>
                  <a:lin ang="5400000" scaled="0"/>
                </a:gradFill>
              </a:defRPr>
            </a:lvl1pPr>
            <a:lvl2pPr marL="1139645" indent="-526478">
              <a:buClr>
                <a:srgbClr val="FFFFFF"/>
              </a:buClr>
              <a:buSzPct val="70000"/>
              <a:buFontTx/>
              <a:buBlip>
                <a:blip r:embed="rId2"/>
              </a:buBlip>
              <a:defRPr>
                <a:gradFill>
                  <a:gsLst>
                    <a:gs pos="0">
                      <a:srgbClr val="FFFFFF"/>
                    </a:gs>
                    <a:gs pos="86000">
                      <a:srgbClr val="FFFFFF"/>
                    </a:gs>
                  </a:gsLst>
                  <a:lin ang="5400000" scaled="0"/>
                </a:gradFill>
              </a:defRPr>
            </a:lvl2pPr>
            <a:lvl3pPr marL="1676702" indent="-537051">
              <a:buClr>
                <a:srgbClr val="FFFFFF"/>
              </a:buClr>
              <a:buSzPct val="70000"/>
              <a:buFontTx/>
              <a:buBlip>
                <a:blip r:embed="rId2"/>
              </a:buBlip>
              <a:defRPr>
                <a:gradFill>
                  <a:gsLst>
                    <a:gs pos="0">
                      <a:srgbClr val="FFFFFF"/>
                    </a:gs>
                    <a:gs pos="86000">
                      <a:srgbClr val="FFFFFF"/>
                    </a:gs>
                  </a:gsLst>
                  <a:lin ang="5400000" scaled="0"/>
                </a:gradFill>
              </a:defRPr>
            </a:lvl3pPr>
            <a:lvl4pPr marL="2137636" indent="-460928">
              <a:buClr>
                <a:srgbClr val="FFFFFF"/>
              </a:buClr>
              <a:buSzPct val="70000"/>
              <a:buFontTx/>
              <a:buBlip>
                <a:blip r:embed="rId2"/>
              </a:buBlip>
              <a:defRPr>
                <a:gradFill>
                  <a:gsLst>
                    <a:gs pos="0">
                      <a:srgbClr val="FFFFFF"/>
                    </a:gs>
                    <a:gs pos="86000">
                      <a:srgbClr val="FFFFFF"/>
                    </a:gs>
                  </a:gsLst>
                  <a:lin ang="5400000" scaled="0"/>
                </a:gradFill>
              </a:defRPr>
            </a:lvl4pPr>
            <a:lvl5pPr marL="2585884" indent="-4482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5"/>
            <a:ext cx="12188826" cy="619125"/>
          </a:xfrm>
          <a:solidFill>
            <a:srgbClr val="FFFF99"/>
          </a:solidFill>
        </p:spPr>
        <p:txBody>
          <a:bodyPr wrap="square" lIns="202975" tIns="101489" rIns="202975" bIns="101489"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6694988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62"/>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5"/>
            <a:ext cx="2844059" cy="365125"/>
          </a:xfrm>
          <a:prstGeom prst="rect">
            <a:avLst/>
          </a:prstGeom>
        </p:spPr>
        <p:txBody>
          <a:bodyPr lIns="121791" tIns="60895" rIns="121791" bIns="60895"/>
          <a:lstStyle>
            <a:lvl1pPr algn="ctr">
              <a:defRPr b="0" i="0">
                <a:solidFill>
                  <a:schemeClr val="tx1">
                    <a:lumMod val="95000"/>
                    <a:lumOff val="5000"/>
                  </a:schemeClr>
                </a:solidFill>
                <a:latin typeface="Segoe"/>
                <a:cs typeface="Segoe"/>
              </a:defRPr>
            </a:lvl1pPr>
          </a:lstStyle>
          <a:p>
            <a:pPr defTabSz="1217883"/>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932" y="6153993"/>
            <a:ext cx="522103" cy="609600"/>
          </a:xfrm>
          <a:prstGeom prst="rect">
            <a:avLst/>
          </a:prstGeom>
        </p:spPr>
      </p:pic>
      <p:pic>
        <p:nvPicPr>
          <p:cNvPr id="14" name="Picture 13"/>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10461448" y="6375406"/>
            <a:ext cx="1206019" cy="194387"/>
          </a:xfrm>
          <a:prstGeom prst="rect">
            <a:avLst/>
          </a:prstGeom>
        </p:spPr>
      </p:pic>
    </p:spTree>
    <p:extLst>
      <p:ext uri="{BB962C8B-B14F-4D97-AF65-F5344CB8AC3E}">
        <p14:creationId xmlns:p14="http://schemas.microsoft.com/office/powerpoint/2010/main" val="3172686501"/>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128" indent="0">
              <a:buFont typeface="Arial" pitchFamily="34" charset="0"/>
              <a:buNone/>
              <a:defRPr/>
            </a:lvl2pPr>
            <a:lvl3pPr marL="855208" indent="0">
              <a:buFont typeface="Arial" pitchFamily="34" charset="0"/>
              <a:buNone/>
              <a:defRPr/>
            </a:lvl3pPr>
            <a:lvl4pPr marL="1258221" indent="0">
              <a:buFont typeface="Arial" pitchFamily="34" charset="0"/>
              <a:buNone/>
              <a:defRPr/>
            </a:lvl4pPr>
            <a:lvl5pPr marL="160411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05154680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21" indent="-4030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110" indent="-3458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82" indent="-3363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91384940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8" indent="-34271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6" indent="-342716">
              <a:spcBef>
                <a:spcPts val="0"/>
              </a:spcBef>
              <a:spcAft>
                <a:spcPts val="400"/>
              </a:spcAft>
              <a:buFont typeface="Arial" pitchFamily="34" charset="0"/>
              <a:buChar char="•"/>
              <a:defRPr/>
            </a:lvl5pPr>
            <a:lvl6pPr marL="1032914" indent="-342716">
              <a:buFont typeface="Arial" pitchFamily="34" charset="0"/>
              <a:buChar char="•"/>
              <a:defRPr sz="2400">
                <a:gradFill>
                  <a:gsLst>
                    <a:gs pos="0">
                      <a:srgbClr val="595959"/>
                    </a:gs>
                    <a:gs pos="86000">
                      <a:srgbClr val="595959"/>
                    </a:gs>
                  </a:gsLst>
                  <a:lin ang="5400000" scaled="0"/>
                </a:gradFill>
              </a:defRPr>
            </a:lvl6pPr>
            <a:lvl7pPr marL="1255045" indent="-225305">
              <a:defRPr>
                <a:gradFill>
                  <a:gsLst>
                    <a:gs pos="0">
                      <a:srgbClr val="595959"/>
                    </a:gs>
                    <a:gs pos="86000">
                      <a:srgbClr val="595959"/>
                    </a:gs>
                  </a:gsLst>
                  <a:lin ang="5400000" scaled="0"/>
                </a:gradFill>
              </a:defRPr>
            </a:lvl7pPr>
            <a:lvl8pPr marL="1486697" indent="-231652">
              <a:defRPr>
                <a:gradFill>
                  <a:gsLst>
                    <a:gs pos="0">
                      <a:srgbClr val="595959"/>
                    </a:gs>
                    <a:gs pos="86000">
                      <a:srgbClr val="595959"/>
                    </a:gs>
                  </a:gsLst>
                  <a:lin ang="5400000" scaled="0"/>
                </a:gradFill>
              </a:defRPr>
            </a:lvl8pPr>
          </a:lstStyle>
          <a:p>
            <a:pPr marL="345891" lvl="0" indent="-345891" algn="l" defTabSz="913877" rtl="0" eaLnBrk="1" latinLnBrk="0" hangingPunct="1">
              <a:lnSpc>
                <a:spcPct val="90000"/>
              </a:lnSpc>
              <a:spcBef>
                <a:spcPct val="20000"/>
              </a:spcBef>
              <a:buSzPct val="90000"/>
              <a:buFont typeface="Arial" pitchFamily="34" charset="0"/>
              <a:buChar char="•"/>
            </a:pPr>
            <a:r>
              <a:rPr lang="en-US" smtClean="0"/>
              <a:t>Click to edit Master text styles</a:t>
            </a:r>
          </a:p>
          <a:p>
            <a:pPr marL="345891" lvl="1" indent="-345891" algn="l" defTabSz="913877" rtl="0" eaLnBrk="1" latinLnBrk="0" hangingPunct="1">
              <a:lnSpc>
                <a:spcPct val="90000"/>
              </a:lnSpc>
              <a:spcBef>
                <a:spcPct val="20000"/>
              </a:spcBef>
              <a:buSzPct val="90000"/>
              <a:buFont typeface="Arial" pitchFamily="34" charset="0"/>
              <a:buChar char="•"/>
            </a:pPr>
            <a:r>
              <a:rPr lang="en-US" smtClean="0"/>
              <a:t>Second level</a:t>
            </a:r>
          </a:p>
          <a:p>
            <a:pPr marL="345891" lvl="2" indent="-345891" algn="l" defTabSz="913877" rtl="0" eaLnBrk="1" latinLnBrk="0" hangingPunct="1">
              <a:lnSpc>
                <a:spcPct val="90000"/>
              </a:lnSpc>
              <a:spcBef>
                <a:spcPct val="20000"/>
              </a:spcBef>
              <a:buSzPct val="90000"/>
              <a:buFont typeface="Arial" pitchFamily="34" charset="0"/>
              <a:buChar char="•"/>
            </a:pPr>
            <a:r>
              <a:rPr lang="en-US" smtClean="0"/>
              <a:t>Third level</a:t>
            </a:r>
          </a:p>
          <a:p>
            <a:pPr marL="345891" lvl="3" indent="-345891" algn="l" defTabSz="913877" rtl="0" eaLnBrk="1" latinLnBrk="0" hangingPunct="1">
              <a:lnSpc>
                <a:spcPct val="90000"/>
              </a:lnSpc>
              <a:spcBef>
                <a:spcPct val="20000"/>
              </a:spcBef>
              <a:buSzPct val="90000"/>
              <a:buFont typeface="Arial" pitchFamily="34" charset="0"/>
              <a:buChar char="•"/>
            </a:pPr>
            <a:r>
              <a:rPr lang="en-US" smtClean="0"/>
              <a:t>Fourth level</a:t>
            </a:r>
          </a:p>
          <a:p>
            <a:pPr marL="345891" lvl="4" indent="-345891" algn="l" defTabSz="91387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4605249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9" indent="-285598">
              <a:lnSpc>
                <a:spcPct val="90000"/>
              </a:lnSpc>
              <a:buSzPct val="80000"/>
              <a:buFont typeface="Arial" pitchFamily="34" charset="0"/>
              <a:buChar char="•"/>
              <a:defRPr sz="2800"/>
            </a:lvl2pPr>
            <a:lvl3pPr marL="913913" indent="-287186">
              <a:lnSpc>
                <a:spcPct val="90000"/>
              </a:lnSpc>
              <a:buSzPct val="80000"/>
              <a:buFont typeface="Arial" pitchFamily="34" charset="0"/>
              <a:buChar char="•"/>
              <a:defRPr sz="2400"/>
            </a:lvl3pPr>
            <a:lvl4pPr marL="1712003" indent="-225305">
              <a:lnSpc>
                <a:spcPct val="90000"/>
              </a:lnSpc>
              <a:buSzPct val="80000"/>
              <a:buFont typeface="Arial" pitchFamily="34" charset="0"/>
              <a:buChar char="•"/>
              <a:defRPr sz="2000"/>
            </a:lvl4pPr>
            <a:lvl5pPr marL="1943654" indent="-23165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58" indent="-456958">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8" indent="-456958">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6" indent="-3427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15" indent="-34271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21" indent="-34271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77"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77"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77"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77"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7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1780971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10" indent="-403010">
              <a:buSzPct val="80000"/>
              <a:buFont typeface="Arial" pitchFamily="34" charset="0"/>
              <a:buChar char="•"/>
              <a:defRPr sz="2800"/>
            </a:lvl1pPr>
            <a:lvl2pPr marL="744142" indent="-322091">
              <a:buSzPct val="80000"/>
              <a:buFont typeface="Arial" pitchFamily="34" charset="0"/>
              <a:buChar char="•"/>
              <a:defRPr sz="2800"/>
            </a:lvl2pPr>
            <a:lvl3pPr marL="1026565" indent="-282425" defTabSz="1029740">
              <a:buSzPct val="80000"/>
              <a:buFont typeface="Arial" pitchFamily="34" charset="0"/>
              <a:buChar char="•"/>
              <a:defRPr sz="2400"/>
            </a:lvl3pPr>
            <a:lvl4pPr marL="1316926" indent="-287186">
              <a:buSzPct val="80000"/>
              <a:buFont typeface="Arial" pitchFamily="34" charset="0"/>
              <a:buChar char="•"/>
              <a:defRPr sz="2000"/>
            </a:lvl4pPr>
            <a:lvl5pPr marL="1540643" indent="-223720">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6938" indent="0">
              <a:buNone/>
              <a:defRPr sz="2000" b="1"/>
            </a:lvl2pPr>
            <a:lvl3pPr marL="913877" indent="0">
              <a:buNone/>
              <a:defRPr sz="1900" b="1"/>
            </a:lvl3pPr>
            <a:lvl4pPr marL="1370817" indent="0">
              <a:buNone/>
              <a:defRPr sz="1600" b="1"/>
            </a:lvl4pPr>
            <a:lvl5pPr marL="1827755" indent="0">
              <a:buNone/>
              <a:defRPr sz="1600" b="1"/>
            </a:lvl5pPr>
            <a:lvl6pPr marL="2284693" indent="0">
              <a:buNone/>
              <a:defRPr sz="1600" b="1"/>
            </a:lvl6pPr>
            <a:lvl7pPr marL="2741632" indent="0">
              <a:buNone/>
              <a:defRPr sz="1600" b="1"/>
            </a:lvl7pPr>
            <a:lvl8pPr marL="3198573" indent="0">
              <a:buNone/>
              <a:defRPr sz="1600" b="1"/>
            </a:lvl8pPr>
            <a:lvl9pPr marL="365551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63" indent="-296163">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58" indent="-45695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68" indent="-34271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58" indent="-34271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59" indent="-34271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58" indent="-342716">
              <a:defRPr sz="1600"/>
            </a:lvl6pPr>
            <a:lvl7pPr marL="1602524" indent="-285598">
              <a:defRPr sz="1600"/>
            </a:lvl7pPr>
            <a:lvl8pPr>
              <a:defRPr sz="1600"/>
            </a:lvl8pPr>
            <a:lvl9pPr>
              <a:defRPr sz="1600"/>
            </a:lvl9pPr>
          </a:lstStyle>
          <a:p>
            <a:pPr marL="403010" lvl="0" indent="-403010" algn="l" defTabSz="913877" rtl="0" eaLnBrk="1" latinLnBrk="0" hangingPunct="1">
              <a:lnSpc>
                <a:spcPct val="90000"/>
              </a:lnSpc>
              <a:spcBef>
                <a:spcPct val="20000"/>
              </a:spcBef>
              <a:buSzPct val="80000"/>
            </a:pPr>
            <a:r>
              <a:rPr lang="en-US" smtClean="0"/>
              <a:t>Click to edit Master text styles</a:t>
            </a:r>
          </a:p>
          <a:p>
            <a:pPr marL="403010" lvl="1" indent="-403010" algn="l" defTabSz="913877" rtl="0" eaLnBrk="1" latinLnBrk="0" hangingPunct="1">
              <a:lnSpc>
                <a:spcPct val="90000"/>
              </a:lnSpc>
              <a:spcBef>
                <a:spcPct val="20000"/>
              </a:spcBef>
              <a:buSzPct val="80000"/>
            </a:pPr>
            <a:r>
              <a:rPr lang="en-US" smtClean="0"/>
              <a:t>Second level</a:t>
            </a:r>
          </a:p>
          <a:p>
            <a:pPr marL="403010" lvl="2" indent="-403010" algn="l" defTabSz="913877" rtl="0" eaLnBrk="1" latinLnBrk="0" hangingPunct="1">
              <a:lnSpc>
                <a:spcPct val="90000"/>
              </a:lnSpc>
              <a:spcBef>
                <a:spcPct val="20000"/>
              </a:spcBef>
              <a:buSzPct val="80000"/>
            </a:pPr>
            <a:r>
              <a:rPr lang="en-US" smtClean="0"/>
              <a:t>Third level</a:t>
            </a:r>
          </a:p>
          <a:p>
            <a:pPr marL="403010" lvl="3" indent="-403010" algn="l" defTabSz="913877" rtl="0" eaLnBrk="1" latinLnBrk="0" hangingPunct="1">
              <a:lnSpc>
                <a:spcPct val="90000"/>
              </a:lnSpc>
              <a:spcBef>
                <a:spcPct val="20000"/>
              </a:spcBef>
              <a:buSzPct val="80000"/>
            </a:pPr>
            <a:r>
              <a:rPr lang="en-US" smtClean="0"/>
              <a:t>Fourth level</a:t>
            </a:r>
          </a:p>
          <a:p>
            <a:pPr marL="403010" lvl="4" indent="-403010" algn="l" defTabSz="91387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8421807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626753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1306327128"/>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4" y="6372552"/>
            <a:ext cx="1681921" cy="195501"/>
          </a:xfrm>
          <a:prstGeom prst="rect">
            <a:avLst/>
          </a:prstGeom>
        </p:spPr>
      </p:pic>
    </p:spTree>
    <p:extLst>
      <p:ext uri="{BB962C8B-B14F-4D97-AF65-F5344CB8AC3E}">
        <p14:creationId xmlns:p14="http://schemas.microsoft.com/office/powerpoint/2010/main" val="209919551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5" tIns="45678" rIns="91355" bIns="45678" numCol="1" spcCol="0" rtlCol="0" anchor="ctr" anchorCtr="0" compatLnSpc="1">
            <a:prstTxWarp prst="textNoShape">
              <a:avLst/>
            </a:prstTxWarp>
          </a:bodyPr>
          <a:lstStyle/>
          <a:p>
            <a:pPr algn="ctr" defTabSz="913302"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7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782" tIns="182782" anchor="ctr" anchorCtr="0"/>
          <a:lstStyle>
            <a:lvl1pPr marL="574369" indent="-5711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77" rtl="0" eaLnBrk="1" latinLnBrk="0" hangingPunct="1">
              <a:lnSpc>
                <a:spcPct val="90000"/>
              </a:lnSpc>
              <a:spcBef>
                <a:spcPts val="0"/>
              </a:spcBef>
              <a:spcAft>
                <a:spcPts val="900"/>
              </a:spcAft>
              <a:buSzPct val="80000"/>
            </a:pPr>
            <a:r>
              <a:rPr lang="en-US" smtClean="0"/>
              <a:t>Click to edit Master text styles</a:t>
            </a:r>
          </a:p>
          <a:p>
            <a:pPr marL="3175" lvl="1" indent="0" algn="l" defTabSz="91387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2" tIns="41131" rIns="82262" bIns="41131" numCol="1" anchor="t" anchorCtr="0" compatLnSpc="1">
            <a:prstTxWarp prst="textNoShape">
              <a:avLst/>
            </a:prstTxWarp>
          </a:bodyPr>
          <a:lstStyle/>
          <a:p>
            <a:pPr defTabSz="1218339"/>
            <a:endParaRPr lang="en-US" sz="1600">
              <a:solidFill>
                <a:srgbClr val="292929"/>
              </a:solidFill>
            </a:endParaRPr>
          </a:p>
        </p:txBody>
      </p:sp>
    </p:spTree>
    <p:extLst>
      <p:ext uri="{BB962C8B-B14F-4D97-AF65-F5344CB8AC3E}">
        <p14:creationId xmlns:p14="http://schemas.microsoft.com/office/powerpoint/2010/main" val="32506429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135088870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9" rIns="91392" bIns="45699" numCol="1" anchor="t" anchorCtr="0" compatLnSpc="1">
            <a:prstTxWarp prst="textNoShape">
              <a:avLst/>
            </a:prstTxWarp>
          </a:bodyPr>
          <a:lstStyle/>
          <a:p>
            <a:pPr defTabSz="913877"/>
            <a:endParaRPr lang="en-US">
              <a:solidFill>
                <a:srgbClr val="292929"/>
              </a:solidFill>
            </a:endParaRPr>
          </a:p>
        </p:txBody>
      </p:sp>
    </p:spTree>
    <p:extLst>
      <p:ext uri="{BB962C8B-B14F-4D97-AF65-F5344CB8AC3E}">
        <p14:creationId xmlns:p14="http://schemas.microsoft.com/office/powerpoint/2010/main" val="125140799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77"/>
              <a:endParaRPr lang="en-US" sz="1600">
                <a:solidFill>
                  <a:srgbClr val="292929"/>
                </a:solidFill>
              </a:endParaRPr>
            </a:p>
          </p:txBody>
        </p:sp>
      </p:grpSp>
    </p:spTree>
    <p:extLst>
      <p:ext uri="{BB962C8B-B14F-4D97-AF65-F5344CB8AC3E}">
        <p14:creationId xmlns:p14="http://schemas.microsoft.com/office/powerpoint/2010/main" val="399250588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62" tIns="41131" rIns="82262" bIns="41131" numCol="1" anchor="t" anchorCtr="0" compatLnSpc="1">
            <a:prstTxWarp prst="textNoShape">
              <a:avLst/>
            </a:prstTxWarp>
          </a:bodyPr>
          <a:lstStyle/>
          <a:p>
            <a:pPr defTabSz="913877"/>
            <a:endParaRPr lang="en-US" sz="1600">
              <a:solidFill>
                <a:srgbClr val="292929"/>
              </a:solidFill>
            </a:endParaRPr>
          </a:p>
        </p:txBody>
      </p:sp>
    </p:spTree>
    <p:extLst>
      <p:ext uri="{BB962C8B-B14F-4D97-AF65-F5344CB8AC3E}">
        <p14:creationId xmlns:p14="http://schemas.microsoft.com/office/powerpoint/2010/main" val="40385650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3"/>
            <a:ext cx="4205289" cy="461665"/>
          </a:xfrm>
        </p:spPr>
        <p:txBody>
          <a:bodyPr>
            <a:noAutofit/>
          </a:bodyPr>
          <a:lstStyle>
            <a:lvl1pPr marL="0" indent="0" algn="l" defTabSz="91387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38" indent="0" algn="ctr">
              <a:buNone/>
              <a:defRPr>
                <a:solidFill>
                  <a:schemeClr val="tx1">
                    <a:tint val="75000"/>
                  </a:schemeClr>
                </a:solidFill>
              </a:defRPr>
            </a:lvl2pPr>
            <a:lvl3pPr marL="913877" indent="0" algn="ctr">
              <a:buNone/>
              <a:defRPr>
                <a:solidFill>
                  <a:schemeClr val="tx1">
                    <a:tint val="75000"/>
                  </a:schemeClr>
                </a:solidFill>
              </a:defRPr>
            </a:lvl3pPr>
            <a:lvl4pPr marL="1370817" indent="0" algn="ctr">
              <a:buNone/>
              <a:defRPr>
                <a:solidFill>
                  <a:schemeClr val="tx1">
                    <a:tint val="75000"/>
                  </a:schemeClr>
                </a:solidFill>
              </a:defRPr>
            </a:lvl4pPr>
            <a:lvl5pPr marL="1827755" indent="0" algn="ctr">
              <a:buNone/>
              <a:defRPr>
                <a:solidFill>
                  <a:schemeClr val="tx1">
                    <a:tint val="75000"/>
                  </a:schemeClr>
                </a:solidFill>
              </a:defRPr>
            </a:lvl5pPr>
            <a:lvl6pPr marL="2284693" indent="0" algn="ctr">
              <a:buNone/>
              <a:defRPr>
                <a:solidFill>
                  <a:schemeClr val="tx1">
                    <a:tint val="75000"/>
                  </a:schemeClr>
                </a:solidFill>
              </a:defRPr>
            </a:lvl6pPr>
            <a:lvl7pPr marL="2741632" indent="0" algn="ctr">
              <a:buNone/>
              <a:defRPr>
                <a:solidFill>
                  <a:schemeClr val="tx1">
                    <a:tint val="75000"/>
                  </a:schemeClr>
                </a:solidFill>
              </a:defRPr>
            </a:lvl7pPr>
            <a:lvl8pPr marL="3198573" indent="0" algn="ctr">
              <a:buNone/>
              <a:defRPr>
                <a:solidFill>
                  <a:schemeClr val="tx1">
                    <a:tint val="75000"/>
                  </a:schemeClr>
                </a:solidFill>
              </a:defRPr>
            </a:lvl8pPr>
            <a:lvl9pPr marL="365551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77"/>
              <a:endParaRPr lang="en-US">
                <a:solidFill>
                  <a:srgbClr val="292929"/>
                </a:solidFill>
              </a:endParaRPr>
            </a:p>
          </p:txBody>
        </p:sp>
      </p:grpSp>
    </p:spTree>
    <p:extLst>
      <p:ext uri="{BB962C8B-B14F-4D97-AF65-F5344CB8AC3E}">
        <p14:creationId xmlns:p14="http://schemas.microsoft.com/office/powerpoint/2010/main" val="347792140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346768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180190890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4"/>
            <a:ext cx="11173090" cy="415484"/>
          </a:xfrm>
          <a:prstGeom prst="rect">
            <a:avLst/>
          </a:prstGeom>
          <a:noFill/>
          <a:ln w="12700">
            <a:noFill/>
            <a:miter lim="800000"/>
            <a:headEnd type="none" w="sm" len="sm"/>
            <a:tailEnd type="none" w="sm" len="sm"/>
          </a:ln>
          <a:effectLst/>
        </p:spPr>
        <p:txBody>
          <a:bodyPr vert="horz" wrap="square" lIns="91376" tIns="45690" rIns="91376" bIns="45690" numCol="1" anchor="t" anchorCtr="0" compatLnSpc="1">
            <a:prstTxWarp prst="textNoShape">
              <a:avLst/>
            </a:prstTxWarp>
            <a:spAutoFit/>
          </a:bodyPr>
          <a:lstStyle/>
          <a:p>
            <a:pPr algn="ctr" defTabSz="913613"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13"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028623712"/>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7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6"/>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5"/>
            <a:ext cx="2497827" cy="290339"/>
          </a:xfrm>
          <a:prstGeom prst="rect">
            <a:avLst/>
          </a:prstGeom>
        </p:spPr>
      </p:pic>
    </p:spTree>
    <p:extLst>
      <p:ext uri="{BB962C8B-B14F-4D97-AF65-F5344CB8AC3E}">
        <p14:creationId xmlns:p14="http://schemas.microsoft.com/office/powerpoint/2010/main" val="164061622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593809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28" indent="-460128">
              <a:buClr>
                <a:srgbClr val="FFFFFF"/>
              </a:buClr>
              <a:buSzPct val="70000"/>
              <a:buFontTx/>
              <a:buBlip>
                <a:blip r:embed="rId2"/>
              </a:buBlip>
              <a:defRPr>
                <a:gradFill>
                  <a:gsLst>
                    <a:gs pos="0">
                      <a:srgbClr val="FFFFFF"/>
                    </a:gs>
                    <a:gs pos="86000">
                      <a:srgbClr val="FFFFFF"/>
                    </a:gs>
                  </a:gsLst>
                  <a:lin ang="5400000" scaled="0"/>
                </a:gradFill>
              </a:defRPr>
            </a:lvl1pPr>
            <a:lvl2pPr marL="855208" indent="-395078">
              <a:buClr>
                <a:srgbClr val="FFFFFF"/>
              </a:buClr>
              <a:buSzPct val="70000"/>
              <a:buFontTx/>
              <a:buBlip>
                <a:blip r:embed="rId2"/>
              </a:buBlip>
              <a:defRPr>
                <a:gradFill>
                  <a:gsLst>
                    <a:gs pos="0">
                      <a:srgbClr val="FFFFFF"/>
                    </a:gs>
                    <a:gs pos="86000">
                      <a:srgbClr val="FFFFFF"/>
                    </a:gs>
                  </a:gsLst>
                  <a:lin ang="5400000" scaled="0"/>
                </a:gradFill>
              </a:defRPr>
            </a:lvl2pPr>
            <a:lvl3pPr marL="1258221" indent="-403010">
              <a:buClr>
                <a:srgbClr val="FFFFFF"/>
              </a:buClr>
              <a:buSzPct val="70000"/>
              <a:buFontTx/>
              <a:buBlip>
                <a:blip r:embed="rId2"/>
              </a:buBlip>
              <a:defRPr>
                <a:gradFill>
                  <a:gsLst>
                    <a:gs pos="0">
                      <a:srgbClr val="FFFFFF"/>
                    </a:gs>
                    <a:gs pos="86000">
                      <a:srgbClr val="FFFFFF"/>
                    </a:gs>
                  </a:gsLst>
                  <a:lin ang="5400000" scaled="0"/>
                </a:gradFill>
              </a:defRPr>
            </a:lvl3pPr>
            <a:lvl4pPr marL="1604110" indent="-345891">
              <a:buClr>
                <a:srgbClr val="FFFFFF"/>
              </a:buClr>
              <a:buSzPct val="70000"/>
              <a:buFontTx/>
              <a:buBlip>
                <a:blip r:embed="rId2"/>
              </a:buBlip>
              <a:defRPr>
                <a:gradFill>
                  <a:gsLst>
                    <a:gs pos="0">
                      <a:srgbClr val="FFFFFF"/>
                    </a:gs>
                    <a:gs pos="86000">
                      <a:srgbClr val="FFFFFF"/>
                    </a:gs>
                  </a:gsLst>
                  <a:lin ang="5400000" scaled="0"/>
                </a:gradFill>
              </a:defRPr>
            </a:lvl4pPr>
            <a:lvl5pPr marL="1940482" indent="-33637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13" tIns="76155" rIns="152313" bIns="7615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30770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742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370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9"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9" y="3425832"/>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02731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67380124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005238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8" y="2819610"/>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9143109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06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25655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1"/>
            <a:ext cx="4206240"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pPr marL="0" marR="0" lvl="0" indent="0" algn="l" defTabSz="91383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83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87021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04296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693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615280"/>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10" indent="0">
              <a:buFont typeface="Arial" pitchFamily="34" charset="0"/>
              <a:buNone/>
              <a:defRPr/>
            </a:lvl2pPr>
            <a:lvl3pPr marL="855174" indent="0">
              <a:buFont typeface="Arial" pitchFamily="34" charset="0"/>
              <a:buNone/>
              <a:defRPr/>
            </a:lvl3pPr>
            <a:lvl4pPr marL="1258169" indent="0">
              <a:buFont typeface="Arial" pitchFamily="34" charset="0"/>
              <a:buNone/>
              <a:defRPr/>
            </a:lvl4pPr>
            <a:lvl5pPr marL="160404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3932314201"/>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69" indent="-4029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42" indent="-3458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99" indent="-33635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113905369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80" indent="-34270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03" indent="-342703">
              <a:spcBef>
                <a:spcPts val="0"/>
              </a:spcBef>
              <a:spcAft>
                <a:spcPts val="400"/>
              </a:spcAft>
              <a:buFont typeface="Arial" pitchFamily="34" charset="0"/>
              <a:buChar char="•"/>
              <a:defRPr/>
            </a:lvl5pPr>
            <a:lvl6pPr marL="1032871" indent="-342703">
              <a:buFont typeface="Arial" pitchFamily="34" charset="0"/>
              <a:buChar char="•"/>
              <a:defRPr sz="2400">
                <a:gradFill>
                  <a:gsLst>
                    <a:gs pos="0">
                      <a:srgbClr val="595959"/>
                    </a:gs>
                    <a:gs pos="86000">
                      <a:srgbClr val="595959"/>
                    </a:gs>
                  </a:gsLst>
                  <a:lin ang="5400000" scaled="0"/>
                </a:gradFill>
              </a:defRPr>
            </a:lvl6pPr>
            <a:lvl7pPr marL="1254993" indent="-225296">
              <a:defRPr>
                <a:gradFill>
                  <a:gsLst>
                    <a:gs pos="0">
                      <a:srgbClr val="595959"/>
                    </a:gs>
                    <a:gs pos="86000">
                      <a:srgbClr val="595959"/>
                    </a:gs>
                  </a:gsLst>
                  <a:lin ang="5400000" scaled="0"/>
                </a:gradFill>
              </a:defRPr>
            </a:lvl7pPr>
            <a:lvl8pPr marL="1486634" indent="-231640">
              <a:defRPr>
                <a:gradFill>
                  <a:gsLst>
                    <a:gs pos="0">
                      <a:srgbClr val="595959"/>
                    </a:gs>
                    <a:gs pos="86000">
                      <a:srgbClr val="595959"/>
                    </a:gs>
                  </a:gsLst>
                  <a:lin ang="5400000" scaled="0"/>
                </a:gradFill>
              </a:defRPr>
            </a:lvl8pPr>
          </a:lstStyle>
          <a:p>
            <a:pPr marL="345877" lvl="0" indent="-345877" algn="l" defTabSz="913839" rtl="0" eaLnBrk="1" latinLnBrk="0" hangingPunct="1">
              <a:lnSpc>
                <a:spcPct val="90000"/>
              </a:lnSpc>
              <a:spcBef>
                <a:spcPct val="20000"/>
              </a:spcBef>
              <a:buSzPct val="90000"/>
              <a:buFont typeface="Arial" pitchFamily="34" charset="0"/>
              <a:buChar char="•"/>
            </a:pPr>
            <a:r>
              <a:rPr lang="en-US" smtClean="0"/>
              <a:t>Click to edit Master text styles</a:t>
            </a:r>
          </a:p>
          <a:p>
            <a:pPr marL="345877" lvl="1" indent="-345877" algn="l" defTabSz="913839" rtl="0" eaLnBrk="1" latinLnBrk="0" hangingPunct="1">
              <a:lnSpc>
                <a:spcPct val="90000"/>
              </a:lnSpc>
              <a:spcBef>
                <a:spcPct val="20000"/>
              </a:spcBef>
              <a:buSzPct val="90000"/>
              <a:buFont typeface="Arial" pitchFamily="34" charset="0"/>
              <a:buChar char="•"/>
            </a:pPr>
            <a:r>
              <a:rPr lang="en-US" smtClean="0"/>
              <a:t>Second level</a:t>
            </a:r>
          </a:p>
          <a:p>
            <a:pPr marL="345877" lvl="2" indent="-345877" algn="l" defTabSz="913839" rtl="0" eaLnBrk="1" latinLnBrk="0" hangingPunct="1">
              <a:lnSpc>
                <a:spcPct val="90000"/>
              </a:lnSpc>
              <a:spcBef>
                <a:spcPct val="20000"/>
              </a:spcBef>
              <a:buSzPct val="90000"/>
              <a:buFont typeface="Arial" pitchFamily="34" charset="0"/>
              <a:buChar char="•"/>
            </a:pPr>
            <a:r>
              <a:rPr lang="en-US" smtClean="0"/>
              <a:t>Third level</a:t>
            </a:r>
          </a:p>
          <a:p>
            <a:pPr marL="345877" lvl="3" indent="-345877" algn="l" defTabSz="913839" rtl="0" eaLnBrk="1" latinLnBrk="0" hangingPunct="1">
              <a:lnSpc>
                <a:spcPct val="90000"/>
              </a:lnSpc>
              <a:spcBef>
                <a:spcPct val="20000"/>
              </a:spcBef>
              <a:buSzPct val="90000"/>
              <a:buFont typeface="Arial" pitchFamily="34" charset="0"/>
              <a:buChar char="•"/>
            </a:pPr>
            <a:r>
              <a:rPr lang="en-US" smtClean="0"/>
              <a:t>Fourth level</a:t>
            </a:r>
          </a:p>
          <a:p>
            <a:pPr marL="345877" lvl="4" indent="-345877" algn="l" defTabSz="91383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4642696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16" indent="-341116">
              <a:lnSpc>
                <a:spcPct val="90000"/>
              </a:lnSpc>
              <a:buSzPct val="80000"/>
              <a:buFont typeface="Arial" pitchFamily="34" charset="0"/>
              <a:buChar char="•"/>
              <a:defRPr sz="3200"/>
            </a:lvl1pPr>
            <a:lvl2pPr marL="626703" indent="-285586">
              <a:lnSpc>
                <a:spcPct val="90000"/>
              </a:lnSpc>
              <a:buSzPct val="80000"/>
              <a:buFont typeface="Arial" pitchFamily="34" charset="0"/>
              <a:buChar char="•"/>
              <a:defRPr sz="2800"/>
            </a:lvl2pPr>
            <a:lvl3pPr marL="913875" indent="-287173">
              <a:lnSpc>
                <a:spcPct val="90000"/>
              </a:lnSpc>
              <a:buSzPct val="80000"/>
              <a:buFont typeface="Arial" pitchFamily="34" charset="0"/>
              <a:buChar char="•"/>
              <a:defRPr sz="2400"/>
            </a:lvl3pPr>
            <a:lvl4pPr marL="1711932" indent="-225296">
              <a:lnSpc>
                <a:spcPct val="90000"/>
              </a:lnSpc>
              <a:buSzPct val="80000"/>
              <a:buFont typeface="Arial" pitchFamily="34" charset="0"/>
              <a:buChar char="•"/>
              <a:defRPr sz="2000"/>
            </a:lvl4pPr>
            <a:lvl5pPr marL="1943572" indent="-23164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36" indent="-4569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57" indent="-4569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06" indent="-34270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340" indent="-34270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633" indent="-34270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16" lvl="0" indent="-341116" algn="l" defTabSz="913839" rtl="0" eaLnBrk="1" latinLnBrk="0" hangingPunct="1">
              <a:lnSpc>
                <a:spcPct val="90000"/>
              </a:lnSpc>
              <a:spcBef>
                <a:spcPct val="20000"/>
              </a:spcBef>
              <a:buSzPct val="80000"/>
              <a:buFont typeface="Arial" pitchFamily="34" charset="0"/>
              <a:buChar char="•"/>
            </a:pPr>
            <a:r>
              <a:rPr lang="en-US" smtClean="0"/>
              <a:t>Click to edit Master text styles</a:t>
            </a:r>
          </a:p>
          <a:p>
            <a:pPr marL="341116" lvl="1" indent="-341116" algn="l" defTabSz="913839" rtl="0" eaLnBrk="1" latinLnBrk="0" hangingPunct="1">
              <a:lnSpc>
                <a:spcPct val="90000"/>
              </a:lnSpc>
              <a:spcBef>
                <a:spcPct val="20000"/>
              </a:spcBef>
              <a:buSzPct val="80000"/>
              <a:buFont typeface="Arial" pitchFamily="34" charset="0"/>
              <a:buChar char="•"/>
            </a:pPr>
            <a:r>
              <a:rPr lang="en-US" smtClean="0"/>
              <a:t>Second level</a:t>
            </a:r>
          </a:p>
          <a:p>
            <a:pPr marL="341116" lvl="2" indent="-341116" algn="l" defTabSz="913839" rtl="0" eaLnBrk="1" latinLnBrk="0" hangingPunct="1">
              <a:lnSpc>
                <a:spcPct val="90000"/>
              </a:lnSpc>
              <a:spcBef>
                <a:spcPct val="20000"/>
              </a:spcBef>
              <a:buSzPct val="80000"/>
              <a:buFont typeface="Arial" pitchFamily="34" charset="0"/>
              <a:buChar char="•"/>
            </a:pPr>
            <a:r>
              <a:rPr lang="en-US" smtClean="0"/>
              <a:t>Third level</a:t>
            </a:r>
          </a:p>
          <a:p>
            <a:pPr marL="341116" lvl="3" indent="-341116" algn="l" defTabSz="913839" rtl="0" eaLnBrk="1" latinLnBrk="0" hangingPunct="1">
              <a:lnSpc>
                <a:spcPct val="90000"/>
              </a:lnSpc>
              <a:spcBef>
                <a:spcPct val="20000"/>
              </a:spcBef>
              <a:buSzPct val="80000"/>
              <a:buFont typeface="Arial" pitchFamily="34" charset="0"/>
              <a:buChar char="•"/>
            </a:pPr>
            <a:r>
              <a:rPr lang="en-US" smtClean="0"/>
              <a:t>Fourth level</a:t>
            </a:r>
          </a:p>
          <a:p>
            <a:pPr marL="341116" lvl="4" indent="-341116" algn="l" defTabSz="91383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9679386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4" y="2266798"/>
            <a:ext cx="5484971" cy="1945148"/>
          </a:xfrm>
        </p:spPr>
        <p:txBody>
          <a:bodyPr/>
          <a:lstStyle>
            <a:lvl1pPr marL="402994" indent="-402994">
              <a:buSzPct val="80000"/>
              <a:buFont typeface="Arial" pitchFamily="34" charset="0"/>
              <a:buChar char="•"/>
              <a:defRPr sz="2800"/>
            </a:lvl1pPr>
            <a:lvl2pPr marL="744112" indent="-322077">
              <a:buSzPct val="80000"/>
              <a:buFont typeface="Arial" pitchFamily="34" charset="0"/>
              <a:buChar char="•"/>
              <a:defRPr sz="2800"/>
            </a:lvl2pPr>
            <a:lvl3pPr marL="1026522" indent="-282414" defTabSz="1029697">
              <a:buSzPct val="80000"/>
              <a:buFont typeface="Arial" pitchFamily="34" charset="0"/>
              <a:buChar char="•"/>
              <a:defRPr sz="2400"/>
            </a:lvl3pPr>
            <a:lvl4pPr marL="1316870" indent="-287173">
              <a:buSzPct val="80000"/>
              <a:buFont typeface="Arial" pitchFamily="34" charset="0"/>
              <a:buChar char="•"/>
              <a:defRPr sz="2000"/>
            </a:lvl4pPr>
            <a:lvl5pPr marL="1540579" indent="-22370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20" indent="0">
              <a:buNone/>
              <a:defRPr sz="2000" b="1"/>
            </a:lvl2pPr>
            <a:lvl3pPr marL="913839" indent="0">
              <a:buNone/>
              <a:defRPr sz="1900" b="1"/>
            </a:lvl3pPr>
            <a:lvl4pPr marL="1370760" indent="0">
              <a:buNone/>
              <a:defRPr sz="1600" b="1"/>
            </a:lvl4pPr>
            <a:lvl5pPr marL="1827679" indent="0">
              <a:buNone/>
              <a:defRPr sz="1600" b="1"/>
            </a:lvl5pPr>
            <a:lvl6pPr marL="2284597" indent="0">
              <a:buNone/>
              <a:defRPr sz="1600" b="1"/>
            </a:lvl6pPr>
            <a:lvl7pPr marL="2741518" indent="0">
              <a:buNone/>
              <a:defRPr sz="1600" b="1"/>
            </a:lvl7pPr>
            <a:lvl8pPr marL="3198437" indent="0">
              <a:buNone/>
              <a:defRPr sz="1600" b="1"/>
            </a:lvl8pPr>
            <a:lvl9pPr marL="36553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51" indent="-29615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36" indent="-4569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36" indent="-34270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01" indent="-34270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14" indent="-34270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01" indent="-342703">
              <a:defRPr sz="1600"/>
            </a:lvl6pPr>
            <a:lvl7pPr marL="1602457" indent="-285586">
              <a:defRPr sz="1600"/>
            </a:lvl7pPr>
            <a:lvl8pPr>
              <a:defRPr sz="1600"/>
            </a:lvl8pPr>
            <a:lvl9pPr>
              <a:defRPr sz="1600"/>
            </a:lvl9pPr>
          </a:lstStyle>
          <a:p>
            <a:pPr marL="402994" lvl="0" indent="-402994" algn="l" defTabSz="913839" rtl="0" eaLnBrk="1" latinLnBrk="0" hangingPunct="1">
              <a:lnSpc>
                <a:spcPct val="90000"/>
              </a:lnSpc>
              <a:spcBef>
                <a:spcPct val="20000"/>
              </a:spcBef>
              <a:buSzPct val="80000"/>
            </a:pPr>
            <a:r>
              <a:rPr lang="en-US" smtClean="0"/>
              <a:t>Click to edit Master text styles</a:t>
            </a:r>
          </a:p>
          <a:p>
            <a:pPr marL="402994" lvl="1" indent="-402994" algn="l" defTabSz="913839" rtl="0" eaLnBrk="1" latinLnBrk="0" hangingPunct="1">
              <a:lnSpc>
                <a:spcPct val="90000"/>
              </a:lnSpc>
              <a:spcBef>
                <a:spcPct val="20000"/>
              </a:spcBef>
              <a:buSzPct val="80000"/>
            </a:pPr>
            <a:r>
              <a:rPr lang="en-US" smtClean="0"/>
              <a:t>Second level</a:t>
            </a:r>
          </a:p>
          <a:p>
            <a:pPr marL="402994" lvl="2" indent="-402994" algn="l" defTabSz="913839" rtl="0" eaLnBrk="1" latinLnBrk="0" hangingPunct="1">
              <a:lnSpc>
                <a:spcPct val="90000"/>
              </a:lnSpc>
              <a:spcBef>
                <a:spcPct val="20000"/>
              </a:spcBef>
              <a:buSzPct val="80000"/>
            </a:pPr>
            <a:r>
              <a:rPr lang="en-US" smtClean="0"/>
              <a:t>Third level</a:t>
            </a:r>
          </a:p>
          <a:p>
            <a:pPr marL="402994" lvl="3" indent="-402994" algn="l" defTabSz="913839" rtl="0" eaLnBrk="1" latinLnBrk="0" hangingPunct="1">
              <a:lnSpc>
                <a:spcPct val="90000"/>
              </a:lnSpc>
              <a:spcBef>
                <a:spcPct val="20000"/>
              </a:spcBef>
              <a:buSzPct val="80000"/>
            </a:pPr>
            <a:r>
              <a:rPr lang="en-US" smtClean="0"/>
              <a:t>Fourth level</a:t>
            </a:r>
          </a:p>
          <a:p>
            <a:pPr marL="402994" lvl="4" indent="-402994" algn="l" defTabSz="91383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561235884"/>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3519498502"/>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53"/>
            <a:ext cx="1681921" cy="195501"/>
          </a:xfrm>
          <a:prstGeom prst="rect">
            <a:avLst/>
          </a:prstGeom>
        </p:spPr>
      </p:pic>
    </p:spTree>
    <p:extLst>
      <p:ext uri="{BB962C8B-B14F-4D97-AF65-F5344CB8AC3E}">
        <p14:creationId xmlns:p14="http://schemas.microsoft.com/office/powerpoint/2010/main" val="208591714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5" rIns="91352" bIns="45675" numCol="1" spcCol="0" rtlCol="0" anchor="ctr" anchorCtr="0" compatLnSpc="1">
            <a:prstTxWarp prst="textNoShape">
              <a:avLst/>
            </a:prstTxWarp>
          </a:bodyPr>
          <a:lstStyle/>
          <a:p>
            <a:pPr algn="ctr" defTabSz="91326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3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76" tIns="182776" anchor="ctr" anchorCtr="0"/>
          <a:lstStyle>
            <a:lvl1pPr marL="574347" indent="-57117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77" indent="-34270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3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83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9" tIns="41129" rIns="82259" bIns="41129" numCol="1" anchor="t" anchorCtr="0" compatLnSpc="1">
            <a:prstTxWarp prst="textNoShape">
              <a:avLst/>
            </a:prstTxWarp>
          </a:bodyPr>
          <a:lstStyle/>
          <a:p>
            <a:pPr defTabSz="1218288"/>
            <a:endParaRPr lang="en-US" sz="1600">
              <a:solidFill>
                <a:srgbClr val="292929"/>
              </a:solidFill>
            </a:endParaRPr>
          </a:p>
        </p:txBody>
      </p:sp>
    </p:spTree>
    <p:extLst>
      <p:ext uri="{BB962C8B-B14F-4D97-AF65-F5344CB8AC3E}">
        <p14:creationId xmlns:p14="http://schemas.microsoft.com/office/powerpoint/2010/main" val="241648018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14429988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7" tIns="45697" rIns="91387" bIns="45697" numCol="1" anchor="t" anchorCtr="0" compatLnSpc="1">
            <a:prstTxWarp prst="textNoShape">
              <a:avLst/>
            </a:prstTxWarp>
          </a:bodyPr>
          <a:lstStyle/>
          <a:p>
            <a:pPr defTabSz="913839"/>
            <a:endParaRPr lang="en-US">
              <a:solidFill>
                <a:srgbClr val="292929"/>
              </a:solidFill>
            </a:endParaRPr>
          </a:p>
        </p:txBody>
      </p:sp>
    </p:spTree>
    <p:extLst>
      <p:ext uri="{BB962C8B-B14F-4D97-AF65-F5344CB8AC3E}">
        <p14:creationId xmlns:p14="http://schemas.microsoft.com/office/powerpoint/2010/main" val="1944930611"/>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839"/>
              <a:endParaRPr lang="en-US" sz="1600">
                <a:solidFill>
                  <a:srgbClr val="292929"/>
                </a:solidFill>
              </a:endParaRPr>
            </a:p>
          </p:txBody>
        </p:sp>
      </p:grpSp>
    </p:spTree>
    <p:extLst>
      <p:ext uri="{BB962C8B-B14F-4D97-AF65-F5344CB8AC3E}">
        <p14:creationId xmlns:p14="http://schemas.microsoft.com/office/powerpoint/2010/main" val="403908172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9" tIns="41129" rIns="82259" bIns="41129" numCol="1" anchor="t" anchorCtr="0" compatLnSpc="1">
            <a:prstTxWarp prst="textNoShape">
              <a:avLst/>
            </a:prstTxWarp>
          </a:bodyPr>
          <a:lstStyle/>
          <a:p>
            <a:pPr defTabSz="913839"/>
            <a:endParaRPr lang="en-US" sz="1600">
              <a:solidFill>
                <a:srgbClr val="292929"/>
              </a:solidFill>
            </a:endParaRPr>
          </a:p>
        </p:txBody>
      </p:sp>
    </p:spTree>
    <p:extLst>
      <p:ext uri="{BB962C8B-B14F-4D97-AF65-F5344CB8AC3E}">
        <p14:creationId xmlns:p14="http://schemas.microsoft.com/office/powerpoint/2010/main" val="544906495"/>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74"/>
            <a:ext cx="4205289" cy="461665"/>
          </a:xfrm>
        </p:spPr>
        <p:txBody>
          <a:bodyPr>
            <a:noAutofit/>
          </a:bodyPr>
          <a:lstStyle>
            <a:lvl1pPr marL="0" indent="0" algn="l" defTabSz="91383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0" indent="0" algn="ctr">
              <a:buNone/>
              <a:defRPr>
                <a:solidFill>
                  <a:schemeClr val="tx1">
                    <a:tint val="75000"/>
                  </a:schemeClr>
                </a:solidFill>
              </a:defRPr>
            </a:lvl2pPr>
            <a:lvl3pPr marL="913839" indent="0" algn="ctr">
              <a:buNone/>
              <a:defRPr>
                <a:solidFill>
                  <a:schemeClr val="tx1">
                    <a:tint val="75000"/>
                  </a:schemeClr>
                </a:solidFill>
              </a:defRPr>
            </a:lvl3pPr>
            <a:lvl4pPr marL="1370760" indent="0" algn="ctr">
              <a:buNone/>
              <a:defRPr>
                <a:solidFill>
                  <a:schemeClr val="tx1">
                    <a:tint val="75000"/>
                  </a:schemeClr>
                </a:solidFill>
              </a:defRPr>
            </a:lvl4pPr>
            <a:lvl5pPr marL="1827679" indent="0" algn="ctr">
              <a:buNone/>
              <a:defRPr>
                <a:solidFill>
                  <a:schemeClr val="tx1">
                    <a:tint val="75000"/>
                  </a:schemeClr>
                </a:solidFill>
              </a:defRPr>
            </a:lvl5pPr>
            <a:lvl6pPr marL="2284597" indent="0" algn="ctr">
              <a:buNone/>
              <a:defRPr>
                <a:solidFill>
                  <a:schemeClr val="tx1">
                    <a:tint val="75000"/>
                  </a:schemeClr>
                </a:solidFill>
              </a:defRPr>
            </a:lvl6pPr>
            <a:lvl7pPr marL="2741518" indent="0" algn="ctr">
              <a:buNone/>
              <a:defRPr>
                <a:solidFill>
                  <a:schemeClr val="tx1">
                    <a:tint val="75000"/>
                  </a:schemeClr>
                </a:solidFill>
              </a:defRPr>
            </a:lvl7pPr>
            <a:lvl8pPr marL="3198437" indent="0" algn="ctr">
              <a:buNone/>
              <a:defRPr>
                <a:solidFill>
                  <a:schemeClr val="tx1">
                    <a:tint val="75000"/>
                  </a:schemeClr>
                </a:solidFill>
              </a:defRPr>
            </a:lvl8pPr>
            <a:lvl9pPr marL="36553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839"/>
              <a:endParaRPr lang="en-US">
                <a:solidFill>
                  <a:srgbClr val="292929"/>
                </a:solidFill>
              </a:endParaRPr>
            </a:p>
          </p:txBody>
        </p:sp>
      </p:grpSp>
    </p:spTree>
    <p:extLst>
      <p:ext uri="{BB962C8B-B14F-4D97-AF65-F5344CB8AC3E}">
        <p14:creationId xmlns:p14="http://schemas.microsoft.com/office/powerpoint/2010/main" val="3363187083"/>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3" y="190500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418946851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72" tIns="45688" rIns="91372" bIns="45688" numCol="1" anchor="t" anchorCtr="0" compatLnSpc="1">
            <a:prstTxWarp prst="textNoShape">
              <a:avLst/>
            </a:prstTxWarp>
            <a:spAutoFit/>
          </a:bodyPr>
          <a:lstStyle/>
          <a:p>
            <a:pPr algn="ctr" defTabSz="91357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7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4720866"/>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6"/>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3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866271151"/>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92034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799"/>
            <a:ext cx="11149013" cy="2000548"/>
          </a:xfrm>
        </p:spPr>
        <p:txBody>
          <a:bodyPr/>
          <a:lstStyle>
            <a:lvl1pPr marL="460110" indent="-460110">
              <a:buClr>
                <a:srgbClr val="FFFFFF"/>
              </a:buClr>
              <a:buSzPct val="70000"/>
              <a:buFontTx/>
              <a:buBlip>
                <a:blip r:embed="rId2"/>
              </a:buBlip>
              <a:defRPr>
                <a:gradFill>
                  <a:gsLst>
                    <a:gs pos="0">
                      <a:srgbClr val="FFFFFF"/>
                    </a:gs>
                    <a:gs pos="86000">
                      <a:srgbClr val="FFFFFF"/>
                    </a:gs>
                  </a:gsLst>
                  <a:lin ang="5400000" scaled="0"/>
                </a:gradFill>
              </a:defRPr>
            </a:lvl1pPr>
            <a:lvl2pPr marL="855174" indent="-395063">
              <a:buClr>
                <a:srgbClr val="FFFFFF"/>
              </a:buClr>
              <a:buSzPct val="70000"/>
              <a:buFontTx/>
              <a:buBlip>
                <a:blip r:embed="rId2"/>
              </a:buBlip>
              <a:defRPr>
                <a:gradFill>
                  <a:gsLst>
                    <a:gs pos="0">
                      <a:srgbClr val="FFFFFF"/>
                    </a:gs>
                    <a:gs pos="86000">
                      <a:srgbClr val="FFFFFF"/>
                    </a:gs>
                  </a:gsLst>
                  <a:lin ang="5400000" scaled="0"/>
                </a:gradFill>
              </a:defRPr>
            </a:lvl2pPr>
            <a:lvl3pPr marL="1258169" indent="-402994">
              <a:buClr>
                <a:srgbClr val="FFFFFF"/>
              </a:buClr>
              <a:buSzPct val="70000"/>
              <a:buFontTx/>
              <a:buBlip>
                <a:blip r:embed="rId2"/>
              </a:buBlip>
              <a:defRPr>
                <a:gradFill>
                  <a:gsLst>
                    <a:gs pos="0">
                      <a:srgbClr val="FFFFFF"/>
                    </a:gs>
                    <a:gs pos="86000">
                      <a:srgbClr val="FFFFFF"/>
                    </a:gs>
                  </a:gsLst>
                  <a:lin ang="5400000" scaled="0"/>
                </a:gradFill>
              </a:defRPr>
            </a:lvl3pPr>
            <a:lvl4pPr marL="1604042" indent="-345877">
              <a:buClr>
                <a:srgbClr val="FFFFFF"/>
              </a:buClr>
              <a:buSzPct val="70000"/>
              <a:buFontTx/>
              <a:buBlip>
                <a:blip r:embed="rId2"/>
              </a:buBlip>
              <a:defRPr>
                <a:gradFill>
                  <a:gsLst>
                    <a:gs pos="0">
                      <a:srgbClr val="FFFFFF"/>
                    </a:gs>
                    <a:gs pos="86000">
                      <a:srgbClr val="FFFFFF"/>
                    </a:gs>
                  </a:gsLst>
                  <a:lin ang="5400000" scaled="0"/>
                </a:gradFill>
              </a:defRPr>
            </a:lvl4pPr>
            <a:lvl5pPr marL="1940399" indent="-33635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7" tIns="76151" rIns="152307" bIns="7615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006393437"/>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4"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5"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050" indent="0">
              <a:buFont typeface="Arial" pitchFamily="34" charset="0"/>
              <a:buNone/>
              <a:defRPr/>
            </a:lvl2pPr>
            <a:lvl3pPr marL="855067" indent="0">
              <a:buFont typeface="Arial" pitchFamily="34" charset="0"/>
              <a:buNone/>
              <a:defRPr/>
            </a:lvl3pPr>
            <a:lvl4pPr marL="1258010" indent="0">
              <a:buFont typeface="Arial" pitchFamily="34" charset="0"/>
              <a:buNone/>
              <a:defRPr/>
            </a:lvl4pPr>
            <a:lvl5pPr marL="1603838"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33772684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6"/>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37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2"/>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9" y="228606"/>
            <a:ext cx="2497827" cy="290339"/>
          </a:xfrm>
          <a:prstGeom prst="rect">
            <a:avLst/>
          </a:prstGeom>
        </p:spPr>
      </p:pic>
    </p:spTree>
    <p:extLst>
      <p:ext uri="{BB962C8B-B14F-4D97-AF65-F5344CB8AC3E}">
        <p14:creationId xmlns:p14="http://schemas.microsoft.com/office/powerpoint/2010/main" val="105014591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6"/>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9"/>
            <a:ext cx="2506560" cy="291353"/>
          </a:xfrm>
          <a:prstGeom prst="rect">
            <a:avLst/>
          </a:prstGeom>
        </p:spPr>
      </p:pic>
    </p:spTree>
    <p:extLst>
      <p:ext uri="{BB962C8B-B14F-4D97-AF65-F5344CB8AC3E}">
        <p14:creationId xmlns:p14="http://schemas.microsoft.com/office/powerpoint/2010/main" val="33535477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9" tIns="45668" rIns="91339" bIns="45668" numCol="1" spcCol="0" rtlCol="0" anchor="ctr" anchorCtr="0" compatLnSpc="1">
            <a:prstTxWarp prst="textNoShape">
              <a:avLst/>
            </a:prstTxWarp>
          </a:bodyPr>
          <a:lstStyle/>
          <a:p>
            <a:pPr algn="ctr" defTabSz="9131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750" tIns="182750" anchor="ctr" anchorCtr="0"/>
          <a:lstStyle>
            <a:lvl1pPr marL="574273" indent="-5711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33" indent="-342662">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25" rtl="0" eaLnBrk="1" latinLnBrk="0" hangingPunct="1">
              <a:lnSpc>
                <a:spcPct val="90000"/>
              </a:lnSpc>
              <a:spcBef>
                <a:spcPts val="0"/>
              </a:spcBef>
              <a:spcAft>
                <a:spcPts val="900"/>
              </a:spcAft>
              <a:buSzPct val="80000"/>
            </a:pPr>
            <a:r>
              <a:rPr lang="en-US" smtClean="0"/>
              <a:t>Click to edit Master text styles</a:t>
            </a:r>
          </a:p>
          <a:p>
            <a:pPr marL="3175" lvl="1" indent="0" algn="l" defTabSz="9137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5"/>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6" tIns="41123" rIns="82246" bIns="41123" numCol="1" anchor="t" anchorCtr="0" compatLnSpc="1">
            <a:prstTxWarp prst="textNoShape">
              <a:avLst/>
            </a:prstTxWarp>
          </a:bodyPr>
          <a:lstStyle/>
          <a:p>
            <a:pPr defTabSz="1218136"/>
            <a:endParaRPr lang="en-US" sz="1600">
              <a:solidFill>
                <a:srgbClr val="292929"/>
              </a:solidFill>
            </a:endParaRPr>
          </a:p>
        </p:txBody>
      </p:sp>
    </p:spTree>
    <p:extLst>
      <p:ext uri="{BB962C8B-B14F-4D97-AF65-F5344CB8AC3E}">
        <p14:creationId xmlns:p14="http://schemas.microsoft.com/office/powerpoint/2010/main" val="379879475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2"/>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4806264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lgn="l" defTabSz="9137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4" y="1463683"/>
            <a:ext cx="11155679" cy="2045004"/>
          </a:xfrm>
        </p:spPr>
        <p:txBody>
          <a:bodyPr>
            <a:spAutoFit/>
          </a:bodyPr>
          <a:lstStyle>
            <a:lvl1pPr marL="0" indent="0">
              <a:buFontTx/>
              <a:buNone/>
              <a:defRPr/>
            </a:lvl1pPr>
            <a:lvl2pPr marL="460050" indent="0">
              <a:buFontTx/>
              <a:buNone/>
              <a:defRPr/>
            </a:lvl2pPr>
            <a:lvl3pPr marL="913761" indent="0">
              <a:buFontTx/>
              <a:buNone/>
              <a:defRPr/>
            </a:lvl3pPr>
            <a:lvl4pPr marL="1369056" indent="0">
              <a:buFontTx/>
              <a:buNone/>
              <a:defRPr/>
            </a:lvl4pPr>
            <a:lvl5pPr marL="1835457"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9278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1204170751"/>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21850"/>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075" indent="-341075">
              <a:lnSpc>
                <a:spcPct val="90000"/>
              </a:lnSpc>
              <a:buSzPct val="80000"/>
              <a:buFont typeface="Arial" pitchFamily="34" charset="0"/>
              <a:buChar char="•"/>
              <a:defRPr sz="3200"/>
            </a:lvl1pPr>
            <a:lvl2pPr marL="626624" indent="-285550">
              <a:lnSpc>
                <a:spcPct val="90000"/>
              </a:lnSpc>
              <a:buSzPct val="80000"/>
              <a:buFont typeface="Arial" pitchFamily="34" charset="0"/>
              <a:buChar char="•"/>
              <a:defRPr sz="2800"/>
            </a:lvl2pPr>
            <a:lvl3pPr marL="913761" indent="-287138">
              <a:lnSpc>
                <a:spcPct val="90000"/>
              </a:lnSpc>
              <a:buSzPct val="80000"/>
              <a:buFont typeface="Arial" pitchFamily="34" charset="0"/>
              <a:buChar char="•"/>
              <a:defRPr sz="2400"/>
            </a:lvl3pPr>
            <a:lvl4pPr marL="1711717" indent="-225268">
              <a:lnSpc>
                <a:spcPct val="90000"/>
              </a:lnSpc>
              <a:buSzPct val="80000"/>
              <a:buFont typeface="Arial" pitchFamily="34" charset="0"/>
              <a:buChar char="•"/>
              <a:defRPr sz="2000"/>
            </a:lvl4pPr>
            <a:lvl5pPr marL="1943328" indent="-23161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76"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957" indent="-45687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86" indent="-342662">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112" indent="-342662">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379" indent="-342662">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75" lvl="0" indent="-341075" algn="l" defTabSz="913725" rtl="0" eaLnBrk="1" latinLnBrk="0" hangingPunct="1">
              <a:lnSpc>
                <a:spcPct val="90000"/>
              </a:lnSpc>
              <a:spcBef>
                <a:spcPct val="20000"/>
              </a:spcBef>
              <a:buSzPct val="80000"/>
              <a:buFont typeface="Arial" pitchFamily="34" charset="0"/>
              <a:buChar char="•"/>
            </a:pPr>
            <a:r>
              <a:rPr lang="en-US" smtClean="0"/>
              <a:t>Click to edit Master text styles</a:t>
            </a:r>
          </a:p>
          <a:p>
            <a:pPr marL="341075" lvl="1" indent="-341075" algn="l" defTabSz="913725" rtl="0" eaLnBrk="1" latinLnBrk="0" hangingPunct="1">
              <a:lnSpc>
                <a:spcPct val="90000"/>
              </a:lnSpc>
              <a:spcBef>
                <a:spcPct val="20000"/>
              </a:spcBef>
              <a:buSzPct val="80000"/>
              <a:buFont typeface="Arial" pitchFamily="34" charset="0"/>
              <a:buChar char="•"/>
            </a:pPr>
            <a:r>
              <a:rPr lang="en-US" smtClean="0"/>
              <a:t>Second level</a:t>
            </a:r>
          </a:p>
          <a:p>
            <a:pPr marL="341075" lvl="2" indent="-341075" algn="l" defTabSz="913725" rtl="0" eaLnBrk="1" latinLnBrk="0" hangingPunct="1">
              <a:lnSpc>
                <a:spcPct val="90000"/>
              </a:lnSpc>
              <a:spcBef>
                <a:spcPct val="20000"/>
              </a:spcBef>
              <a:buSzPct val="80000"/>
              <a:buFont typeface="Arial" pitchFamily="34" charset="0"/>
              <a:buChar char="•"/>
            </a:pPr>
            <a:r>
              <a:rPr lang="en-US" smtClean="0"/>
              <a:t>Third level</a:t>
            </a:r>
          </a:p>
          <a:p>
            <a:pPr marL="341075" lvl="3" indent="-341075" algn="l" defTabSz="913725" rtl="0" eaLnBrk="1" latinLnBrk="0" hangingPunct="1">
              <a:lnSpc>
                <a:spcPct val="90000"/>
              </a:lnSpc>
              <a:spcBef>
                <a:spcPct val="20000"/>
              </a:spcBef>
              <a:buSzPct val="80000"/>
              <a:buFont typeface="Arial" pitchFamily="34" charset="0"/>
              <a:buChar char="•"/>
            </a:pPr>
            <a:r>
              <a:rPr lang="en-US" smtClean="0"/>
              <a:t>Fourth level</a:t>
            </a:r>
          </a:p>
          <a:p>
            <a:pPr marL="341075" lvl="4" indent="-341075" algn="l" defTabSz="9137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2076143996"/>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4" y="2266807"/>
            <a:ext cx="5484971" cy="1983449"/>
          </a:xfrm>
        </p:spPr>
        <p:txBody>
          <a:bodyPr/>
          <a:lstStyle>
            <a:lvl1pPr marL="402946" indent="-402946">
              <a:buSzPct val="80000"/>
              <a:buFont typeface="Arial" pitchFamily="34" charset="0"/>
              <a:buChar char="•"/>
              <a:defRPr sz="2800"/>
            </a:lvl1pPr>
            <a:lvl2pPr marL="744015" indent="-322038">
              <a:buSzPct val="80000"/>
              <a:buFont typeface="Arial" pitchFamily="34" charset="0"/>
              <a:buChar char="•"/>
              <a:defRPr sz="2800"/>
            </a:lvl2pPr>
            <a:lvl3pPr marL="1026399" indent="-282377" defTabSz="1029569">
              <a:buSzPct val="80000"/>
              <a:buFont typeface="Arial" pitchFamily="34" charset="0"/>
              <a:buChar char="•"/>
              <a:defRPr sz="2400"/>
            </a:lvl3pPr>
            <a:lvl4pPr marL="1316704" indent="-287138">
              <a:buSzPct val="80000"/>
              <a:buFont typeface="Arial" pitchFamily="34" charset="0"/>
              <a:buChar char="•"/>
              <a:defRPr sz="2000"/>
            </a:lvl4pPr>
            <a:lvl5pPr marL="1540387" indent="-22368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83"/>
            <a:ext cx="5486400" cy="448127"/>
          </a:xfrm>
        </p:spPr>
        <p:txBody>
          <a:bodyPr anchor="b"/>
          <a:lstStyle>
            <a:lvl1pPr marL="0" indent="0">
              <a:lnSpc>
                <a:spcPct val="90000"/>
              </a:lnSpc>
              <a:spcBef>
                <a:spcPts val="0"/>
              </a:spcBef>
              <a:buNone/>
              <a:defRPr sz="3200" b="0">
                <a:latin typeface="Segoe UI Light" pitchFamily="34" charset="0"/>
              </a:defRPr>
            </a:lvl1pPr>
            <a:lvl2pPr marL="456862" indent="0">
              <a:buNone/>
              <a:defRPr sz="2000" b="1"/>
            </a:lvl2pPr>
            <a:lvl3pPr marL="913725" indent="0">
              <a:buNone/>
              <a:defRPr sz="1900" b="1"/>
            </a:lvl3pPr>
            <a:lvl4pPr marL="1370586" indent="0">
              <a:buNone/>
              <a:defRPr sz="1600" b="1"/>
            </a:lvl4pPr>
            <a:lvl5pPr marL="1827452" indent="0">
              <a:buNone/>
              <a:defRPr sz="1600" b="1"/>
            </a:lvl5pPr>
            <a:lvl6pPr marL="2284310" indent="0">
              <a:buNone/>
              <a:defRPr sz="1600" b="1"/>
            </a:lvl6pPr>
            <a:lvl7pPr marL="2741175" indent="0">
              <a:buNone/>
              <a:defRPr sz="1600" b="1"/>
            </a:lvl7pPr>
            <a:lvl8pPr marL="3198037" indent="0">
              <a:buNone/>
              <a:defRPr sz="1600" b="1"/>
            </a:lvl8pPr>
            <a:lvl9pPr marL="3654901"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14" indent="-29611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76" indent="-45687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40" indent="-342662">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228" indent="-342662">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680" indent="-342662">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228" indent="-342662">
              <a:defRPr sz="1600"/>
            </a:lvl6pPr>
            <a:lvl7pPr marL="1602257" indent="-285550">
              <a:defRPr sz="1600"/>
            </a:lvl7pPr>
            <a:lvl8pPr>
              <a:defRPr sz="1600"/>
            </a:lvl8pPr>
            <a:lvl9pPr>
              <a:defRPr sz="1600"/>
            </a:lvl9pPr>
          </a:lstStyle>
          <a:p>
            <a:pPr marL="402946" lvl="0" indent="-402946" algn="l" defTabSz="913725" rtl="0" eaLnBrk="1" latinLnBrk="0" hangingPunct="1">
              <a:lnSpc>
                <a:spcPct val="90000"/>
              </a:lnSpc>
              <a:spcBef>
                <a:spcPct val="20000"/>
              </a:spcBef>
              <a:buSzPct val="80000"/>
            </a:pPr>
            <a:r>
              <a:rPr lang="en-US" dirty="0" smtClean="0"/>
              <a:t>Click to edit Master text styles</a:t>
            </a:r>
          </a:p>
          <a:p>
            <a:pPr marL="402946" lvl="1" indent="-402946" algn="l" defTabSz="913725" rtl="0" eaLnBrk="1" latinLnBrk="0" hangingPunct="1">
              <a:lnSpc>
                <a:spcPct val="90000"/>
              </a:lnSpc>
              <a:spcBef>
                <a:spcPct val="20000"/>
              </a:spcBef>
              <a:buSzPct val="80000"/>
            </a:pPr>
            <a:r>
              <a:rPr lang="en-US" dirty="0" smtClean="0"/>
              <a:t>Second level</a:t>
            </a:r>
          </a:p>
          <a:p>
            <a:pPr marL="402946" lvl="2" indent="-402946" algn="l" defTabSz="913725" rtl="0" eaLnBrk="1" latinLnBrk="0" hangingPunct="1">
              <a:lnSpc>
                <a:spcPct val="90000"/>
              </a:lnSpc>
              <a:spcBef>
                <a:spcPct val="20000"/>
              </a:spcBef>
              <a:buSzPct val="80000"/>
            </a:pPr>
            <a:r>
              <a:rPr lang="en-US" dirty="0" smtClean="0"/>
              <a:t>Third level</a:t>
            </a:r>
          </a:p>
          <a:p>
            <a:pPr marL="402946" lvl="3" indent="-402946" algn="l" defTabSz="913725" rtl="0" eaLnBrk="1" latinLnBrk="0" hangingPunct="1">
              <a:lnSpc>
                <a:spcPct val="90000"/>
              </a:lnSpc>
              <a:spcBef>
                <a:spcPct val="20000"/>
              </a:spcBef>
              <a:buSzPct val="80000"/>
            </a:pPr>
            <a:r>
              <a:rPr lang="en-US" dirty="0" smtClean="0"/>
              <a:t>Fourth level</a:t>
            </a:r>
          </a:p>
          <a:p>
            <a:pPr marL="402946" lvl="4" indent="-402946" algn="l" defTabSz="913725"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1439300723"/>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3"/>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3787757362"/>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4" y="2008098"/>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90" rIns="91375" bIns="45690" numCol="1" anchor="t" anchorCtr="0" compatLnSpc="1">
            <a:prstTxWarp prst="textNoShape">
              <a:avLst/>
            </a:prstTxWarp>
          </a:bodyPr>
          <a:lstStyle/>
          <a:p>
            <a:pPr defTabSz="913725"/>
            <a:endParaRPr lang="en-US">
              <a:solidFill>
                <a:srgbClr val="292929"/>
              </a:solidFill>
            </a:endParaRPr>
          </a:p>
        </p:txBody>
      </p:sp>
    </p:spTree>
    <p:extLst>
      <p:ext uri="{BB962C8B-B14F-4D97-AF65-F5344CB8AC3E}">
        <p14:creationId xmlns:p14="http://schemas.microsoft.com/office/powerpoint/2010/main" val="3336170259"/>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4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25"/>
              <a:endParaRPr lang="en-US" sz="1600">
                <a:solidFill>
                  <a:srgbClr val="292929"/>
                </a:solidFill>
              </a:endParaRPr>
            </a:p>
          </p:txBody>
        </p:sp>
      </p:grpSp>
    </p:spTree>
    <p:extLst>
      <p:ext uri="{BB962C8B-B14F-4D97-AF65-F5344CB8AC3E}">
        <p14:creationId xmlns:p14="http://schemas.microsoft.com/office/powerpoint/2010/main" val="4149124921"/>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6" tIns="41123" rIns="82246" bIns="41123" numCol="1" anchor="t" anchorCtr="0" compatLnSpc="1">
            <a:prstTxWarp prst="textNoShape">
              <a:avLst/>
            </a:prstTxWarp>
          </a:bodyPr>
          <a:lstStyle/>
          <a:p>
            <a:pPr defTabSz="913725"/>
            <a:endParaRPr lang="en-US" sz="1600">
              <a:solidFill>
                <a:srgbClr val="292929"/>
              </a:solidFill>
            </a:endParaRPr>
          </a:p>
        </p:txBody>
      </p:sp>
    </p:spTree>
    <p:extLst>
      <p:ext uri="{BB962C8B-B14F-4D97-AF65-F5344CB8AC3E}">
        <p14:creationId xmlns:p14="http://schemas.microsoft.com/office/powerpoint/2010/main" val="80984167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30"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30" y="5630483"/>
            <a:ext cx="4205289" cy="461665"/>
          </a:xfrm>
        </p:spPr>
        <p:txBody>
          <a:bodyPr>
            <a:noAutofit/>
          </a:bodyPr>
          <a:lstStyle>
            <a:lvl1pPr marL="0" indent="0" algn="l" defTabSz="9137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62" indent="0" algn="ctr">
              <a:buNone/>
              <a:defRPr>
                <a:solidFill>
                  <a:schemeClr val="tx1">
                    <a:tint val="75000"/>
                  </a:schemeClr>
                </a:solidFill>
              </a:defRPr>
            </a:lvl2pPr>
            <a:lvl3pPr marL="913725" indent="0" algn="ctr">
              <a:buNone/>
              <a:defRPr>
                <a:solidFill>
                  <a:schemeClr val="tx1">
                    <a:tint val="75000"/>
                  </a:schemeClr>
                </a:solidFill>
              </a:defRPr>
            </a:lvl3pPr>
            <a:lvl4pPr marL="1370586" indent="0" algn="ctr">
              <a:buNone/>
              <a:defRPr>
                <a:solidFill>
                  <a:schemeClr val="tx1">
                    <a:tint val="75000"/>
                  </a:schemeClr>
                </a:solidFill>
              </a:defRPr>
            </a:lvl4pPr>
            <a:lvl5pPr marL="1827452" indent="0" algn="ctr">
              <a:buNone/>
              <a:defRPr>
                <a:solidFill>
                  <a:schemeClr val="tx1">
                    <a:tint val="75000"/>
                  </a:schemeClr>
                </a:solidFill>
              </a:defRPr>
            </a:lvl5pPr>
            <a:lvl6pPr marL="2284310" indent="0" algn="ctr">
              <a:buNone/>
              <a:defRPr>
                <a:solidFill>
                  <a:schemeClr val="tx1">
                    <a:tint val="75000"/>
                  </a:schemeClr>
                </a:solidFill>
              </a:defRPr>
            </a:lvl6pPr>
            <a:lvl7pPr marL="2741175" indent="0" algn="ctr">
              <a:buNone/>
              <a:defRPr>
                <a:solidFill>
                  <a:schemeClr val="tx1">
                    <a:tint val="75000"/>
                  </a:schemeClr>
                </a:solidFill>
              </a:defRPr>
            </a:lvl7pPr>
            <a:lvl8pPr marL="3198037" indent="0" algn="ctr">
              <a:buNone/>
              <a:defRPr>
                <a:solidFill>
                  <a:schemeClr val="tx1">
                    <a:tint val="75000"/>
                  </a:schemeClr>
                </a:solidFill>
              </a:defRPr>
            </a:lvl8pPr>
            <a:lvl9pPr marL="36549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6"/>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9" y="1905005"/>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25"/>
              <a:endParaRPr lang="en-US">
                <a:solidFill>
                  <a:srgbClr val="292929"/>
                </a:solidFill>
              </a:endParaRPr>
            </a:p>
          </p:txBody>
        </p:sp>
      </p:grpSp>
    </p:spTree>
    <p:extLst>
      <p:ext uri="{BB962C8B-B14F-4D97-AF65-F5344CB8AC3E}">
        <p14:creationId xmlns:p14="http://schemas.microsoft.com/office/powerpoint/2010/main" val="1419284994"/>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80" y="3140275"/>
            <a:ext cx="3546476" cy="577452"/>
          </a:xfrm>
          <a:prstGeom prst="rect">
            <a:avLst/>
          </a:prstGeom>
          <a:noFill/>
          <a:ln>
            <a:noFill/>
          </a:ln>
        </p:spPr>
      </p:pic>
      <p:sp>
        <p:nvSpPr>
          <p:cNvPr id="3" name="Text Box 3"/>
          <p:cNvSpPr txBox="1">
            <a:spLocks noChangeArrowheads="1"/>
          </p:cNvSpPr>
          <p:nvPr userDrawn="1"/>
        </p:nvSpPr>
        <p:spPr bwMode="blackWhite">
          <a:xfrm>
            <a:off x="507873" y="6083575"/>
            <a:ext cx="11173090" cy="415484"/>
          </a:xfrm>
          <a:prstGeom prst="rect">
            <a:avLst/>
          </a:prstGeom>
          <a:noFill/>
          <a:ln w="12700">
            <a:noFill/>
            <a:miter lim="800000"/>
            <a:headEnd type="none" w="sm" len="sm"/>
            <a:tailEnd type="none" w="sm" len="sm"/>
          </a:ln>
          <a:effectLst/>
        </p:spPr>
        <p:txBody>
          <a:bodyPr vert="horz" wrap="square" lIns="91361" tIns="45680" rIns="91361" bIns="45680" numCol="1" anchor="t" anchorCtr="0" compatLnSpc="1">
            <a:prstTxWarp prst="textNoShape">
              <a:avLst/>
            </a:prstTxWarp>
            <a:spAutoFit/>
          </a:bodyPr>
          <a:lstStyle/>
          <a:p>
            <a:pPr algn="ctr" defTabSz="9134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4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89339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2109823"/>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8" y="1447804"/>
            <a:ext cx="11149013" cy="2045004"/>
          </a:xfrm>
        </p:spPr>
        <p:txBody>
          <a:bodyPr/>
          <a:lstStyle>
            <a:lvl1pPr marL="460050" indent="-460050">
              <a:buClr>
                <a:srgbClr val="FFFFFF"/>
              </a:buClr>
              <a:buSzPct val="70000"/>
              <a:buFontTx/>
              <a:buBlip>
                <a:blip r:embed="rId2"/>
              </a:buBlip>
              <a:defRPr>
                <a:gradFill>
                  <a:gsLst>
                    <a:gs pos="0">
                      <a:srgbClr val="FFFFFF"/>
                    </a:gs>
                    <a:gs pos="86000">
                      <a:srgbClr val="FFFFFF"/>
                    </a:gs>
                  </a:gsLst>
                  <a:lin ang="5400000" scaled="0"/>
                </a:gradFill>
              </a:defRPr>
            </a:lvl1pPr>
            <a:lvl2pPr marL="855067" indent="-395015">
              <a:buClr>
                <a:srgbClr val="FFFFFF"/>
              </a:buClr>
              <a:buSzPct val="70000"/>
              <a:buFontTx/>
              <a:buBlip>
                <a:blip r:embed="rId2"/>
              </a:buBlip>
              <a:defRPr>
                <a:gradFill>
                  <a:gsLst>
                    <a:gs pos="0">
                      <a:srgbClr val="FFFFFF"/>
                    </a:gs>
                    <a:gs pos="86000">
                      <a:srgbClr val="FFFFFF"/>
                    </a:gs>
                  </a:gsLst>
                  <a:lin ang="5400000" scaled="0"/>
                </a:gradFill>
              </a:defRPr>
            </a:lvl2pPr>
            <a:lvl3pPr marL="1258010" indent="-402946">
              <a:buClr>
                <a:srgbClr val="FFFFFF"/>
              </a:buClr>
              <a:buSzPct val="70000"/>
              <a:buFontTx/>
              <a:buBlip>
                <a:blip r:embed="rId2"/>
              </a:buBlip>
              <a:defRPr>
                <a:gradFill>
                  <a:gsLst>
                    <a:gs pos="0">
                      <a:srgbClr val="FFFFFF"/>
                    </a:gs>
                    <a:gs pos="86000">
                      <a:srgbClr val="FFFFFF"/>
                    </a:gs>
                  </a:gsLst>
                  <a:lin ang="5400000" scaled="0"/>
                </a:gradFill>
              </a:defRPr>
            </a:lvl3pPr>
            <a:lvl4pPr marL="1603838" indent="-345833">
              <a:buClr>
                <a:srgbClr val="FFFFFF"/>
              </a:buClr>
              <a:buSzPct val="70000"/>
              <a:buFontTx/>
              <a:buBlip>
                <a:blip r:embed="rId2"/>
              </a:buBlip>
              <a:defRPr>
                <a:gradFill>
                  <a:gsLst>
                    <a:gs pos="0">
                      <a:srgbClr val="FFFFFF"/>
                    </a:gs>
                    <a:gs pos="86000">
                      <a:srgbClr val="FFFFFF"/>
                    </a:gs>
                  </a:gsLst>
                  <a:lin ang="5400000" scaled="0"/>
                </a:gradFill>
              </a:defRPr>
            </a:lvl4pPr>
            <a:lvl5pPr marL="1940159" indent="-3363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87" tIns="76141" rIns="152287" bIns="7614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24150013"/>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8"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010" indent="-4029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838" indent="-3458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159" indent="-3363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80703402"/>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872312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4"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49171855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6" y="2084187"/>
            <a:ext cx="8961851" cy="1793090"/>
          </a:xfrm>
          <a:noFill/>
        </p:spPr>
        <p:txBody>
          <a:bodyPr lIns="143334" tIns="89583" rIns="143334" bIns="89583"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34" tIns="107500" rIns="143334" bIns="107500">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799"/>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59788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4"/>
            <a:ext cx="6271783" cy="1794661"/>
          </a:xfrm>
          <a:noFill/>
        </p:spPr>
        <p:txBody>
          <a:bodyPr lIns="143334" tIns="107500" rIns="143334" bIns="107500">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34" tIns="89583" rIns="143334" bIns="89583"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50" y="6196322"/>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637680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50" y="6197149"/>
            <a:ext cx="985810" cy="190310"/>
          </a:xfrm>
          <a:prstGeom prst="rect">
            <a:avLst/>
          </a:prstGeom>
        </p:spPr>
      </p:pic>
      <p:sp>
        <p:nvSpPr>
          <p:cNvPr id="14" name="Rectangle 13"/>
          <p:cNvSpPr/>
          <p:nvPr userDrawn="1"/>
        </p:nvSpPr>
        <p:spPr bwMode="gray">
          <a:xfrm>
            <a:off x="269236"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6" y="2971385"/>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4953121"/>
            <a:ext cx="2598927" cy="383815"/>
          </a:xfrm>
          <a:prstGeom prst="rect">
            <a:avLst/>
          </a:prstGeom>
        </p:spPr>
      </p:pic>
    </p:spTree>
    <p:extLst>
      <p:ext uri="{BB962C8B-B14F-4D97-AF65-F5344CB8AC3E}">
        <p14:creationId xmlns:p14="http://schemas.microsoft.com/office/powerpoint/2010/main" val="3429296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5"/>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6"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6" y="1187645"/>
            <a:ext cx="7169531" cy="1793108"/>
          </a:xfrm>
          <a:noFill/>
        </p:spPr>
        <p:txBody>
          <a:bodyPr lIns="143334" tIns="89583" rIns="143334" bIns="89583"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6" y="2971414"/>
            <a:ext cx="7169531" cy="1794661"/>
          </a:xfrm>
          <a:noFill/>
        </p:spPr>
        <p:txBody>
          <a:bodyPr lIns="143334" tIns="107500" rIns="143334" bIns="107500">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9"/>
            <a:ext cx="2598927" cy="383815"/>
          </a:xfrm>
          <a:prstGeom prst="rect">
            <a:avLst/>
          </a:prstGeom>
        </p:spPr>
      </p:pic>
    </p:spTree>
    <p:extLst>
      <p:ext uri="{BB962C8B-B14F-4D97-AF65-F5344CB8AC3E}">
        <p14:creationId xmlns:p14="http://schemas.microsoft.com/office/powerpoint/2010/main" val="302258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6" y="5"/>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13" name="Rectangle 12"/>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2" y="560065"/>
            <a:ext cx="2598927" cy="383814"/>
          </a:xfrm>
          <a:prstGeom prst="rect">
            <a:avLst/>
          </a:prstGeom>
        </p:spPr>
      </p:pic>
    </p:spTree>
    <p:extLst>
      <p:ext uri="{BB962C8B-B14F-4D97-AF65-F5344CB8AC3E}">
        <p14:creationId xmlns:p14="http://schemas.microsoft.com/office/powerpoint/2010/main" val="3315606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8"/>
            <a:ext cx="985810" cy="191269"/>
          </a:xfrm>
          <a:prstGeom prst="rect">
            <a:avLst/>
          </a:prstGeom>
        </p:spPr>
      </p:pic>
      <p:sp>
        <p:nvSpPr>
          <p:cNvPr id="5" name="Rectangle 4"/>
          <p:cNvSpPr/>
          <p:nvPr userDrawn="1"/>
        </p:nvSpPr>
        <p:spPr bwMode="gray">
          <a:xfrm>
            <a:off x="269236"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6" y="2082443"/>
            <a:ext cx="7169531" cy="1794808"/>
          </a:xfrm>
          <a:noFill/>
        </p:spPr>
        <p:txBody>
          <a:bodyPr lIns="143334" tIns="89583" rIns="143334" bIns="89583"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6" y="3877261"/>
            <a:ext cx="7169531" cy="1789991"/>
          </a:xfrm>
        </p:spPr>
        <p:txBody>
          <a:bodyPr tIns="107500" bIns="107500">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3002672565"/>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6894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82"/>
            <a:ext cx="9858105" cy="1793881"/>
          </a:xfrm>
          <a:noFill/>
        </p:spPr>
        <p:txBody>
          <a:bodyPr lIns="179166" tIns="143334" rIns="179166" bIns="143334">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9661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127363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3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4" y="1186357"/>
            <a:ext cx="9856549" cy="2697988"/>
          </a:xfrm>
          <a:noFill/>
        </p:spPr>
        <p:txBody>
          <a:bodyPr tIns="89583" bIns="89583"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710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682220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73" y="1187620"/>
            <a:ext cx="8065697" cy="5200312"/>
          </a:xfrm>
          <a:noFill/>
        </p:spPr>
        <p:txBody>
          <a:bodyPr tIns="89583" bIns="89583" anchor="t" anchorCtr="0"/>
          <a:lstStyle>
            <a:lvl1pPr marL="0" marR="0" indent="0" algn="l" defTabSz="913799"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99111830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505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096948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4"/>
            <a:ext cx="6660966" cy="6858001"/>
          </a:xfrm>
          <a:prstGeom prst="rect">
            <a:avLst/>
          </a:prstGeom>
        </p:spPr>
      </p:pic>
      <p:sp>
        <p:nvSpPr>
          <p:cNvPr id="3" name="Title 1"/>
          <p:cNvSpPr>
            <a:spLocks noGrp="1"/>
          </p:cNvSpPr>
          <p:nvPr>
            <p:ph type="title" hasCustomPrompt="1"/>
          </p:nvPr>
        </p:nvSpPr>
        <p:spPr>
          <a:xfrm>
            <a:off x="269169" y="2084177"/>
            <a:ext cx="11650488" cy="1796217"/>
          </a:xfrm>
          <a:noFill/>
        </p:spPr>
        <p:txBody>
          <a:bodyPr tIns="89583" bIns="89583"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0061853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p:cNvSpPr>
            <a:spLocks/>
          </p:cNvSpPr>
          <p:nvPr userDrawn="1"/>
        </p:nvSpPr>
        <p:spPr bwMode="auto">
          <a:xfrm>
            <a:off x="264515"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7" tIns="143334" rIns="182767" bIns="143334" numCol="1" spcCol="0" rtlCol="0" fromWordArt="0" anchor="t" anchorCtr="0" forceAA="0" compatLnSpc="1">
            <a:prstTxWarp prst="textNoShape">
              <a:avLst/>
            </a:prstTxWarp>
            <a:noAutofit/>
          </a:bodyPr>
          <a:lstStyle/>
          <a:p>
            <a:pPr defTabSz="913533"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4"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3957" indent="0">
              <a:buNone/>
              <a:defRPr>
                <a:solidFill>
                  <a:srgbClr val="FFFFFF"/>
                </a:solidFill>
              </a:defRPr>
            </a:lvl3pPr>
            <a:lvl4pPr marL="447914" indent="0">
              <a:buNone/>
              <a:defRPr>
                <a:solidFill>
                  <a:srgbClr val="FFFFFF"/>
                </a:solidFill>
              </a:defRPr>
            </a:lvl4pPr>
            <a:lvl5pPr marL="671872"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8423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4"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62"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43"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73" y="5132434"/>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43" y="5132434"/>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1"/>
            <a:r>
              <a:rPr lang="en-US" dirty="0" smtClean="0"/>
              <a:t>Second level</a:t>
            </a:r>
          </a:p>
        </p:txBody>
      </p:sp>
    </p:spTree>
    <p:extLst>
      <p:ext uri="{BB962C8B-B14F-4D97-AF65-F5344CB8AC3E}">
        <p14:creationId xmlns:p14="http://schemas.microsoft.com/office/powerpoint/2010/main" val="142236930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solidFill>
                  <a:srgbClr val="00188F"/>
                </a:soli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897534"/>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81"/>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57" indent="0">
              <a:buNone/>
              <a:defRPr/>
            </a:lvl3pPr>
            <a:lvl4pPr marL="447914" indent="0">
              <a:buNone/>
              <a:defRPr/>
            </a:lvl4pPr>
            <a:lvl5pPr marL="67187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853984"/>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07037"/>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1"/>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23784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6283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066" indent="0">
              <a:buNone/>
              <a:tabLst/>
              <a:defRPr sz="2000"/>
            </a:lvl3pPr>
            <a:lvl4pPr marL="451024" indent="0">
              <a:buNone/>
              <a:defRPr/>
            </a:lvl4pPr>
            <a:lvl5pPr marL="67187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8676307"/>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
                <a:schemeClr val="tx1"/>
              </a:buClr>
              <a:buFont typeface="Arial" pitchFamily="34" charset="0"/>
              <a:buChar char="•"/>
              <a:defRPr sz="3400"/>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261299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6" y="1189181"/>
            <a:ext cx="5377147" cy="2486578"/>
          </a:xfrm>
        </p:spPr>
        <p:txBody>
          <a:bodyPr wrap="square">
            <a:spAutoFit/>
          </a:bodyPr>
          <a:lstStyle>
            <a:lvl1pPr marL="281502" indent="-281502">
              <a:spcBef>
                <a:spcPts val="1200"/>
              </a:spcBef>
              <a:buClrTx/>
              <a:buFont typeface="Arial" pitchFamily="34" charset="0"/>
              <a:buChar char="•"/>
              <a:defRPr sz="3400">
                <a:solidFill>
                  <a:srgbClr val="00188F"/>
                </a:solidFill>
              </a:defRPr>
            </a:lvl1pPr>
            <a:lvl2pPr marL="520378" indent="-228458">
              <a:defRPr sz="2400"/>
            </a:lvl2pPr>
            <a:lvl3pPr marL="685376" indent="-164999">
              <a:tabLst/>
              <a:defRPr sz="2000"/>
            </a:lvl3pPr>
            <a:lvl4pPr marL="863065" indent="-177691">
              <a:defRPr/>
            </a:lvl4pPr>
            <a:lvl5pPr marL="1028064" indent="-16499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529624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4962"/>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56934"/>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98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7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786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2"/>
            <a:ext cx="11650488" cy="2426765"/>
          </a:xfrm>
          <a:prstGeom prst="rect">
            <a:avLst/>
          </a:prstGeom>
        </p:spPr>
        <p:txBody>
          <a:bodyPr/>
          <a:lstStyle>
            <a:lvl1pPr marL="284613" indent="-284613">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3" indent="-2752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06" indent="-2846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64" indent="-2239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20" indent="-2239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88826" cy="619126"/>
          </a:xfrm>
          <a:prstGeom prst="rect">
            <a:avLst/>
          </a:prstGeom>
          <a:solidFill>
            <a:srgbClr val="FFFF99"/>
          </a:solidFill>
        </p:spPr>
        <p:txBody>
          <a:bodyPr wrap="square" lIns="152300" tIns="76150" rIns="152300" bIns="7615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4252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236" y="291073"/>
            <a:ext cx="2861933" cy="747151"/>
          </a:xfrm>
          <a:prstGeom prst="rect">
            <a:avLst/>
          </a:prstGeom>
        </p:spPr>
      </p:pic>
      <p:pic>
        <p:nvPicPr>
          <p:cNvPr id="4" name="Picture 3" descr="MSFT_logotype_rgb_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4" y="4593276"/>
            <a:ext cx="6271784" cy="1794661"/>
          </a:xfrm>
          <a:noFill/>
        </p:spPr>
        <p:txBody>
          <a:bodyPr lIns="143350" tIns="107513" rIns="143350" bIns="107513">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350" tIns="89594" rIns="143350" bIns="89594"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32045847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8"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45" indent="0">
              <a:buFont typeface="Arial" pitchFamily="34" charset="0"/>
              <a:buNone/>
              <a:defRPr/>
            </a:lvl2pPr>
            <a:lvl3pPr marL="855425" indent="0">
              <a:buFont typeface="Arial" pitchFamily="34" charset="0"/>
              <a:buNone/>
              <a:defRPr/>
            </a:lvl3pPr>
            <a:lvl4pPr marL="1258538" indent="0">
              <a:buFont typeface="Arial" pitchFamily="34" charset="0"/>
              <a:buNone/>
              <a:defRPr/>
            </a:lvl4pPr>
            <a:lvl5pPr marL="160451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184563404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82" indent="-34280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4" indent="-342804">
              <a:spcBef>
                <a:spcPts val="0"/>
              </a:spcBef>
              <a:spcAft>
                <a:spcPts val="400"/>
              </a:spcAft>
              <a:buFont typeface="Arial" pitchFamily="34" charset="0"/>
              <a:buChar char="•"/>
              <a:defRPr/>
            </a:lvl5pPr>
            <a:lvl6pPr marL="1033174" indent="-342804">
              <a:buFont typeface="Arial" pitchFamily="34" charset="0"/>
              <a:buChar char="•"/>
              <a:defRPr sz="2400">
                <a:gradFill>
                  <a:gsLst>
                    <a:gs pos="0">
                      <a:srgbClr val="595959"/>
                    </a:gs>
                    <a:gs pos="86000">
                      <a:srgbClr val="595959"/>
                    </a:gs>
                  </a:gsLst>
                  <a:lin ang="5400000" scaled="0"/>
                </a:gradFill>
              </a:defRPr>
            </a:lvl6pPr>
            <a:lvl7pPr marL="1255362" indent="-225362">
              <a:defRPr>
                <a:gradFill>
                  <a:gsLst>
                    <a:gs pos="0">
                      <a:srgbClr val="595959"/>
                    </a:gs>
                    <a:gs pos="86000">
                      <a:srgbClr val="595959"/>
                    </a:gs>
                  </a:gsLst>
                  <a:lin ang="5400000" scaled="0"/>
                </a:gradFill>
              </a:defRPr>
            </a:lvl7pPr>
            <a:lvl8pPr marL="1487072" indent="-231709">
              <a:defRPr>
                <a:gradFill>
                  <a:gsLst>
                    <a:gs pos="0">
                      <a:srgbClr val="595959"/>
                    </a:gs>
                    <a:gs pos="86000">
                      <a:srgbClr val="595959"/>
                    </a:gs>
                  </a:gsLst>
                  <a:lin ang="5400000" scaled="0"/>
                </a:gradFill>
              </a:defRPr>
            </a:lvl8pPr>
          </a:lstStyle>
          <a:p>
            <a:pPr marL="345979" lvl="0" indent="-345979" algn="l" defTabSz="914107" rtl="0" eaLnBrk="1" latinLnBrk="0" hangingPunct="1">
              <a:lnSpc>
                <a:spcPct val="90000"/>
              </a:lnSpc>
              <a:spcBef>
                <a:spcPct val="20000"/>
              </a:spcBef>
              <a:buSzPct val="90000"/>
              <a:buFont typeface="Arial" pitchFamily="34" charset="0"/>
              <a:buChar char="•"/>
            </a:pPr>
            <a:r>
              <a:rPr lang="en-US" smtClean="0"/>
              <a:t>Click to edit Master text styles</a:t>
            </a:r>
          </a:p>
          <a:p>
            <a:pPr marL="345979" lvl="1" indent="-345979" algn="l" defTabSz="914107" rtl="0" eaLnBrk="1" latinLnBrk="0" hangingPunct="1">
              <a:lnSpc>
                <a:spcPct val="90000"/>
              </a:lnSpc>
              <a:spcBef>
                <a:spcPct val="20000"/>
              </a:spcBef>
              <a:buSzPct val="90000"/>
              <a:buFont typeface="Arial" pitchFamily="34" charset="0"/>
              <a:buChar char="•"/>
            </a:pPr>
            <a:r>
              <a:rPr lang="en-US" smtClean="0"/>
              <a:t>Second level</a:t>
            </a:r>
          </a:p>
          <a:p>
            <a:pPr marL="345979" lvl="2" indent="-345979" algn="l" defTabSz="914107" rtl="0" eaLnBrk="1" latinLnBrk="0" hangingPunct="1">
              <a:lnSpc>
                <a:spcPct val="90000"/>
              </a:lnSpc>
              <a:spcBef>
                <a:spcPct val="20000"/>
              </a:spcBef>
              <a:buSzPct val="90000"/>
              <a:buFont typeface="Arial" pitchFamily="34" charset="0"/>
              <a:buChar char="•"/>
            </a:pPr>
            <a:r>
              <a:rPr lang="en-US" smtClean="0"/>
              <a:t>Third level</a:t>
            </a:r>
          </a:p>
          <a:p>
            <a:pPr marL="345979" lvl="3" indent="-345979" algn="l" defTabSz="914107" rtl="0" eaLnBrk="1" latinLnBrk="0" hangingPunct="1">
              <a:lnSpc>
                <a:spcPct val="90000"/>
              </a:lnSpc>
              <a:spcBef>
                <a:spcPct val="20000"/>
              </a:spcBef>
              <a:buSzPct val="90000"/>
              <a:buFont typeface="Arial" pitchFamily="34" charset="0"/>
              <a:buChar char="•"/>
            </a:pPr>
            <a:r>
              <a:rPr lang="en-US" smtClean="0"/>
              <a:t>Fourth level</a:t>
            </a:r>
          </a:p>
          <a:p>
            <a:pPr marL="345979" lvl="4" indent="-345979" algn="l" defTabSz="9141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2850268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17" indent="-341217">
              <a:lnSpc>
                <a:spcPct val="90000"/>
              </a:lnSpc>
              <a:buSzPct val="80000"/>
              <a:buFont typeface="Arial" pitchFamily="34" charset="0"/>
              <a:buChar char="•"/>
              <a:defRPr sz="3200"/>
            </a:lvl1pPr>
            <a:lvl2pPr marL="626888" indent="-285670">
              <a:lnSpc>
                <a:spcPct val="90000"/>
              </a:lnSpc>
              <a:buSzPct val="80000"/>
              <a:buFont typeface="Arial" pitchFamily="34" charset="0"/>
              <a:buChar char="•"/>
              <a:defRPr sz="2800"/>
            </a:lvl2pPr>
            <a:lvl3pPr marL="914144" indent="-287257">
              <a:lnSpc>
                <a:spcPct val="90000"/>
              </a:lnSpc>
              <a:buSzPct val="80000"/>
              <a:buFont typeface="Arial" pitchFamily="34" charset="0"/>
              <a:buChar char="•"/>
              <a:defRPr sz="2400"/>
            </a:lvl3pPr>
            <a:lvl4pPr marL="1712435" indent="-225362">
              <a:lnSpc>
                <a:spcPct val="90000"/>
              </a:lnSpc>
              <a:buSzPct val="80000"/>
              <a:buFont typeface="Arial" pitchFamily="34" charset="0"/>
              <a:buChar char="•"/>
              <a:defRPr sz="2000"/>
            </a:lvl4pPr>
            <a:lvl5pPr marL="1944144" indent="-231709">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71" indent="-45707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91" indent="-45707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91" indent="-342804">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78" indent="-342804">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38" indent="-342804">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17" lvl="0" indent="-341217" algn="l" defTabSz="914107" rtl="0" eaLnBrk="1" latinLnBrk="0" hangingPunct="1">
              <a:lnSpc>
                <a:spcPct val="90000"/>
              </a:lnSpc>
              <a:spcBef>
                <a:spcPct val="20000"/>
              </a:spcBef>
              <a:buSzPct val="80000"/>
              <a:buFont typeface="Arial" pitchFamily="34" charset="0"/>
              <a:buChar char="•"/>
            </a:pPr>
            <a:r>
              <a:rPr lang="en-US" smtClean="0"/>
              <a:t>Click to edit Master text styles</a:t>
            </a:r>
          </a:p>
          <a:p>
            <a:pPr marL="341217" lvl="1" indent="-341217" algn="l" defTabSz="914107" rtl="0" eaLnBrk="1" latinLnBrk="0" hangingPunct="1">
              <a:lnSpc>
                <a:spcPct val="90000"/>
              </a:lnSpc>
              <a:spcBef>
                <a:spcPct val="20000"/>
              </a:spcBef>
              <a:buSzPct val="80000"/>
              <a:buFont typeface="Arial" pitchFamily="34" charset="0"/>
              <a:buChar char="•"/>
            </a:pPr>
            <a:r>
              <a:rPr lang="en-US" smtClean="0"/>
              <a:t>Second level</a:t>
            </a:r>
          </a:p>
          <a:p>
            <a:pPr marL="341217" lvl="2" indent="-341217" algn="l" defTabSz="914107" rtl="0" eaLnBrk="1" latinLnBrk="0" hangingPunct="1">
              <a:lnSpc>
                <a:spcPct val="90000"/>
              </a:lnSpc>
              <a:spcBef>
                <a:spcPct val="20000"/>
              </a:spcBef>
              <a:buSzPct val="80000"/>
              <a:buFont typeface="Arial" pitchFamily="34" charset="0"/>
              <a:buChar char="•"/>
            </a:pPr>
            <a:r>
              <a:rPr lang="en-US" smtClean="0"/>
              <a:t>Third level</a:t>
            </a:r>
          </a:p>
          <a:p>
            <a:pPr marL="341217" lvl="3" indent="-341217" algn="l" defTabSz="914107" rtl="0" eaLnBrk="1" latinLnBrk="0" hangingPunct="1">
              <a:lnSpc>
                <a:spcPct val="90000"/>
              </a:lnSpc>
              <a:spcBef>
                <a:spcPct val="20000"/>
              </a:spcBef>
              <a:buSzPct val="80000"/>
              <a:buFont typeface="Arial" pitchFamily="34" charset="0"/>
              <a:buChar char="•"/>
            </a:pPr>
            <a:r>
              <a:rPr lang="en-US" smtClean="0"/>
              <a:t>Fourth level</a:t>
            </a:r>
          </a:p>
          <a:p>
            <a:pPr marL="341217" lvl="4" indent="-341217" algn="l" defTabSz="9141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592884544"/>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1" y="2266798"/>
            <a:ext cx="5484971" cy="1945148"/>
          </a:xfrm>
        </p:spPr>
        <p:txBody>
          <a:bodyPr/>
          <a:lstStyle>
            <a:lvl1pPr marL="403111" indent="-403111">
              <a:buSzPct val="80000"/>
              <a:buFont typeface="Arial" pitchFamily="34" charset="0"/>
              <a:buChar char="•"/>
              <a:defRPr sz="2800"/>
            </a:lvl1pPr>
            <a:lvl2pPr marL="744331" indent="-322172">
              <a:buSzPct val="80000"/>
              <a:buFont typeface="Arial" pitchFamily="34" charset="0"/>
              <a:buChar char="•"/>
              <a:defRPr sz="2800"/>
            </a:lvl2pPr>
            <a:lvl3pPr marL="1026825" indent="-282497" defTabSz="1030000">
              <a:buSzPct val="80000"/>
              <a:buFont typeface="Arial" pitchFamily="34" charset="0"/>
              <a:buChar char="•"/>
              <a:defRPr sz="2400"/>
            </a:lvl3pPr>
            <a:lvl4pPr marL="1317257" indent="-287257">
              <a:buSzPct val="80000"/>
              <a:buFont typeface="Arial" pitchFamily="34" charset="0"/>
              <a:buChar char="•"/>
              <a:defRPr sz="2000"/>
            </a:lvl4pPr>
            <a:lvl5pPr marL="1541032" indent="-223775">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055" indent="0">
              <a:buNone/>
              <a:defRPr sz="2000" b="1"/>
            </a:lvl2pPr>
            <a:lvl3pPr marL="914107" indent="0">
              <a:buNone/>
              <a:defRPr sz="1900" b="1"/>
            </a:lvl3pPr>
            <a:lvl4pPr marL="1371163" indent="0">
              <a:buNone/>
              <a:defRPr sz="1600" b="1"/>
            </a:lvl4pPr>
            <a:lvl5pPr marL="1828216" indent="0">
              <a:buNone/>
              <a:defRPr sz="1600" b="1"/>
            </a:lvl5pPr>
            <a:lvl6pPr marL="2285269" indent="0">
              <a:buNone/>
              <a:defRPr sz="1600" b="1"/>
            </a:lvl6pPr>
            <a:lvl7pPr marL="2742324" indent="0">
              <a:buNone/>
              <a:defRPr sz="1600" b="1"/>
            </a:lvl7pPr>
            <a:lvl8pPr marL="3199378" indent="0">
              <a:buNone/>
              <a:defRPr sz="1600" b="1"/>
            </a:lvl8pPr>
            <a:lvl9pPr marL="365643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38" indent="-29623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1" indent="-45707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61" indent="-342804">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04" indent="-342804">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35" indent="-342804">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04" indent="-342804">
              <a:defRPr sz="1600"/>
            </a:lvl6pPr>
            <a:lvl7pPr marL="1602928" indent="-285670">
              <a:defRPr sz="1600"/>
            </a:lvl7pPr>
            <a:lvl8pPr>
              <a:defRPr sz="1600"/>
            </a:lvl8pPr>
            <a:lvl9pPr>
              <a:defRPr sz="1600"/>
            </a:lvl9pPr>
          </a:lstStyle>
          <a:p>
            <a:pPr marL="403111" lvl="0" indent="-403111" algn="l" defTabSz="914107" rtl="0" eaLnBrk="1" latinLnBrk="0" hangingPunct="1">
              <a:lnSpc>
                <a:spcPct val="90000"/>
              </a:lnSpc>
              <a:spcBef>
                <a:spcPct val="20000"/>
              </a:spcBef>
              <a:buSzPct val="80000"/>
            </a:pPr>
            <a:r>
              <a:rPr lang="en-US" smtClean="0"/>
              <a:t>Click to edit Master text styles</a:t>
            </a:r>
          </a:p>
          <a:p>
            <a:pPr marL="403111" lvl="1" indent="-403111" algn="l" defTabSz="914107" rtl="0" eaLnBrk="1" latinLnBrk="0" hangingPunct="1">
              <a:lnSpc>
                <a:spcPct val="90000"/>
              </a:lnSpc>
              <a:spcBef>
                <a:spcPct val="20000"/>
              </a:spcBef>
              <a:buSzPct val="80000"/>
            </a:pPr>
            <a:r>
              <a:rPr lang="en-US" smtClean="0"/>
              <a:t>Second level</a:t>
            </a:r>
          </a:p>
          <a:p>
            <a:pPr marL="403111" lvl="2" indent="-403111" algn="l" defTabSz="914107" rtl="0" eaLnBrk="1" latinLnBrk="0" hangingPunct="1">
              <a:lnSpc>
                <a:spcPct val="90000"/>
              </a:lnSpc>
              <a:spcBef>
                <a:spcPct val="20000"/>
              </a:spcBef>
              <a:buSzPct val="80000"/>
            </a:pPr>
            <a:r>
              <a:rPr lang="en-US" smtClean="0"/>
              <a:t>Third level</a:t>
            </a:r>
          </a:p>
          <a:p>
            <a:pPr marL="403111" lvl="3" indent="-403111" algn="l" defTabSz="914107" rtl="0" eaLnBrk="1" latinLnBrk="0" hangingPunct="1">
              <a:lnSpc>
                <a:spcPct val="90000"/>
              </a:lnSpc>
              <a:spcBef>
                <a:spcPct val="20000"/>
              </a:spcBef>
              <a:buSzPct val="80000"/>
            </a:pPr>
            <a:r>
              <a:rPr lang="en-US" smtClean="0"/>
              <a:t>Fourth level</a:t>
            </a:r>
          </a:p>
          <a:p>
            <a:pPr marL="403111" lvl="4" indent="-403111" algn="l" defTabSz="91410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2275415855"/>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1959634645"/>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50"/>
            <a:ext cx="1681921" cy="195501"/>
          </a:xfrm>
          <a:prstGeom prst="rect">
            <a:avLst/>
          </a:prstGeom>
        </p:spPr>
      </p:pic>
    </p:spTree>
    <p:extLst>
      <p:ext uri="{BB962C8B-B14F-4D97-AF65-F5344CB8AC3E}">
        <p14:creationId xmlns:p14="http://schemas.microsoft.com/office/powerpoint/2010/main" val="91760329"/>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8" tIns="45690" rIns="91378" bIns="45690" numCol="1" spcCol="0" rtlCol="0" anchor="ctr" anchorCtr="0" compatLnSpc="1">
            <a:prstTxWarp prst="textNoShape">
              <a:avLst/>
            </a:prstTxWarp>
          </a:bodyPr>
          <a:lstStyle/>
          <a:p>
            <a:pPr algn="ctr" defTabSz="91353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0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29" tIns="182829" anchor="ctr" anchorCtr="0"/>
          <a:lstStyle>
            <a:lvl1pPr marL="574515" indent="-5713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79" indent="-342804">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0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0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2"/>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3" tIns="41141" rIns="82283" bIns="41141" numCol="1" anchor="t" anchorCtr="0" compatLnSpc="1">
            <a:prstTxWarp prst="textNoShape">
              <a:avLst/>
            </a:prstTxWarp>
          </a:bodyPr>
          <a:lstStyle/>
          <a:p>
            <a:pPr defTabSz="1218646"/>
            <a:endParaRPr lang="en-US" sz="1600">
              <a:solidFill>
                <a:srgbClr val="292929"/>
              </a:solidFill>
            </a:endParaRPr>
          </a:p>
        </p:txBody>
      </p:sp>
    </p:spTree>
    <p:extLst>
      <p:ext uri="{BB962C8B-B14F-4D97-AF65-F5344CB8AC3E}">
        <p14:creationId xmlns:p14="http://schemas.microsoft.com/office/powerpoint/2010/main" val="274803501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316779306"/>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7" y="2008095"/>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9" rIns="91414" bIns="45709" numCol="1" anchor="t" anchorCtr="0" compatLnSpc="1">
            <a:prstTxWarp prst="textNoShape">
              <a:avLst/>
            </a:prstTxWarp>
          </a:bodyPr>
          <a:lstStyle/>
          <a:p>
            <a:pPr defTabSz="914107"/>
            <a:endParaRPr lang="en-US">
              <a:solidFill>
                <a:srgbClr val="292929"/>
              </a:solidFill>
            </a:endParaRPr>
          </a:p>
        </p:txBody>
      </p:sp>
    </p:spTree>
    <p:extLst>
      <p:ext uri="{BB962C8B-B14F-4D97-AF65-F5344CB8AC3E}">
        <p14:creationId xmlns:p14="http://schemas.microsoft.com/office/powerpoint/2010/main" val="2488991158"/>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Tree>
    <p:extLst>
      <p:ext uri="{BB962C8B-B14F-4D97-AF65-F5344CB8AC3E}">
        <p14:creationId xmlns:p14="http://schemas.microsoft.com/office/powerpoint/2010/main" val="421640573"/>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07"/>
            <a:endParaRPr lang="en-US" sz="1600">
              <a:solidFill>
                <a:srgbClr val="292929"/>
              </a:solidFill>
            </a:endParaRPr>
          </a:p>
        </p:txBody>
      </p:sp>
    </p:spTree>
    <p:extLst>
      <p:ext uri="{BB962C8B-B14F-4D97-AF65-F5344CB8AC3E}">
        <p14:creationId xmlns:p14="http://schemas.microsoft.com/office/powerpoint/2010/main" val="15002971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7"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7" y="5630474"/>
            <a:ext cx="4205289" cy="461665"/>
          </a:xfrm>
        </p:spPr>
        <p:txBody>
          <a:bodyPr>
            <a:noAutofit/>
          </a:bodyPr>
          <a:lstStyle>
            <a:lvl1pPr marL="0" indent="0" algn="l" defTabSz="91410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5" indent="0" algn="ctr">
              <a:buNone/>
              <a:defRPr>
                <a:solidFill>
                  <a:schemeClr val="tx1">
                    <a:tint val="75000"/>
                  </a:schemeClr>
                </a:solidFill>
              </a:defRPr>
            </a:lvl2pPr>
            <a:lvl3pPr marL="914107" indent="0" algn="ctr">
              <a:buNone/>
              <a:defRPr>
                <a:solidFill>
                  <a:schemeClr val="tx1">
                    <a:tint val="75000"/>
                  </a:schemeClr>
                </a:solidFill>
              </a:defRPr>
            </a:lvl3pPr>
            <a:lvl4pPr marL="1371163" indent="0" algn="ctr">
              <a:buNone/>
              <a:defRPr>
                <a:solidFill>
                  <a:schemeClr val="tx1">
                    <a:tint val="75000"/>
                  </a:schemeClr>
                </a:solidFill>
              </a:defRPr>
            </a:lvl4pPr>
            <a:lvl5pPr marL="1828216" indent="0" algn="ctr">
              <a:buNone/>
              <a:defRPr>
                <a:solidFill>
                  <a:schemeClr val="tx1">
                    <a:tint val="75000"/>
                  </a:schemeClr>
                </a:solidFill>
              </a:defRPr>
            </a:lvl5pPr>
            <a:lvl6pPr marL="2285269" indent="0" algn="ctr">
              <a:buNone/>
              <a:defRPr>
                <a:solidFill>
                  <a:schemeClr val="tx1">
                    <a:tint val="75000"/>
                  </a:schemeClr>
                </a:solidFill>
              </a:defRPr>
            </a:lvl6pPr>
            <a:lvl7pPr marL="2742324" indent="0" algn="ctr">
              <a:buNone/>
              <a:defRPr>
                <a:solidFill>
                  <a:schemeClr val="tx1">
                    <a:tint val="75000"/>
                  </a:schemeClr>
                </a:solidFill>
              </a:defRPr>
            </a:lvl7pPr>
            <a:lvl8pPr marL="3199378" indent="0" algn="ctr">
              <a:buNone/>
              <a:defRPr>
                <a:solidFill>
                  <a:schemeClr val="tx1">
                    <a:tint val="75000"/>
                  </a:schemeClr>
                </a:solidFill>
              </a:defRPr>
            </a:lvl8pPr>
            <a:lvl9pPr marL="365643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3"/>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2" y="1905002"/>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07"/>
              <a:endParaRPr lang="en-US">
                <a:solidFill>
                  <a:srgbClr val="292929"/>
                </a:solidFill>
              </a:endParaRPr>
            </a:p>
          </p:txBody>
        </p:sp>
      </p:grpSp>
    </p:spTree>
    <p:extLst>
      <p:ext uri="{BB962C8B-B14F-4D97-AF65-F5344CB8AC3E}">
        <p14:creationId xmlns:p14="http://schemas.microsoft.com/office/powerpoint/2010/main" val="92494800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10" y="1905004"/>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2"/>
            <a:ext cx="2506560" cy="291353"/>
          </a:xfrm>
          <a:prstGeom prst="rect">
            <a:avLst/>
          </a:prstGeom>
        </p:spPr>
      </p:pic>
    </p:spTree>
    <p:extLst>
      <p:ext uri="{BB962C8B-B14F-4D97-AF65-F5344CB8AC3E}">
        <p14:creationId xmlns:p14="http://schemas.microsoft.com/office/powerpoint/2010/main" val="2859204951"/>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7" y="3140275"/>
            <a:ext cx="3546476" cy="577452"/>
          </a:xfrm>
          <a:prstGeom prst="rect">
            <a:avLst/>
          </a:prstGeom>
          <a:noFill/>
          <a:ln>
            <a:noFill/>
          </a:ln>
        </p:spPr>
      </p:pic>
      <p:sp>
        <p:nvSpPr>
          <p:cNvPr id="3" name="Text Box 3"/>
          <p:cNvSpPr txBox="1">
            <a:spLocks noChangeArrowheads="1"/>
          </p:cNvSpPr>
          <p:nvPr userDrawn="1"/>
        </p:nvSpPr>
        <p:spPr bwMode="blackWhite">
          <a:xfrm>
            <a:off x="507870" y="6083575"/>
            <a:ext cx="11173090" cy="415484"/>
          </a:xfrm>
          <a:prstGeom prst="rect">
            <a:avLst/>
          </a:prstGeom>
          <a:noFill/>
          <a:ln w="12700">
            <a:noFill/>
            <a:miter lim="800000"/>
            <a:headEnd type="none" w="sm" len="sm"/>
            <a:tailEnd type="none" w="sm" len="sm"/>
          </a:ln>
          <a:effectLst/>
        </p:spPr>
        <p:txBody>
          <a:bodyPr vert="horz" wrap="square" lIns="91399" tIns="45701" rIns="91399" bIns="45701" numCol="1" anchor="t" anchorCtr="0" compatLnSpc="1">
            <a:prstTxWarp prst="textNoShape">
              <a:avLst/>
            </a:prstTxWarp>
            <a:spAutoFit/>
          </a:bodyPr>
          <a:lstStyle/>
          <a:p>
            <a:pPr algn="ctr" defTabSz="91384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4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559088417"/>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4"/>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5"/>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6" y="228603"/>
            <a:ext cx="2497827" cy="290339"/>
          </a:xfrm>
          <a:prstGeom prst="rect">
            <a:avLst/>
          </a:prstGeom>
        </p:spPr>
      </p:pic>
    </p:spTree>
    <p:extLst>
      <p:ext uri="{BB962C8B-B14F-4D97-AF65-F5344CB8AC3E}">
        <p14:creationId xmlns:p14="http://schemas.microsoft.com/office/powerpoint/2010/main" val="3705377109"/>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2884825"/>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5" y="1447799"/>
            <a:ext cx="11149013" cy="2000548"/>
          </a:xfrm>
        </p:spPr>
        <p:txBody>
          <a:bodyPr/>
          <a:lstStyle>
            <a:lvl1pPr marL="460245" indent="-460245">
              <a:buClr>
                <a:srgbClr val="FFFFFF"/>
              </a:buClr>
              <a:buSzPct val="70000"/>
              <a:buFontTx/>
              <a:buBlip>
                <a:blip r:embed="rId2"/>
              </a:buBlip>
              <a:defRPr>
                <a:gradFill>
                  <a:gsLst>
                    <a:gs pos="0">
                      <a:srgbClr val="FFFFFF"/>
                    </a:gs>
                    <a:gs pos="86000">
                      <a:srgbClr val="FFFFFF"/>
                    </a:gs>
                  </a:gsLst>
                  <a:lin ang="5400000" scaled="0"/>
                </a:gradFill>
              </a:defRPr>
            </a:lvl1pPr>
            <a:lvl2pPr marL="855425" indent="-395179">
              <a:buClr>
                <a:srgbClr val="FFFFFF"/>
              </a:buClr>
              <a:buSzPct val="70000"/>
              <a:buFontTx/>
              <a:buBlip>
                <a:blip r:embed="rId2"/>
              </a:buBlip>
              <a:defRPr>
                <a:gradFill>
                  <a:gsLst>
                    <a:gs pos="0">
                      <a:srgbClr val="FFFFFF"/>
                    </a:gs>
                    <a:gs pos="86000">
                      <a:srgbClr val="FFFFFF"/>
                    </a:gs>
                  </a:gsLst>
                  <a:lin ang="5400000" scaled="0"/>
                </a:gradFill>
              </a:defRPr>
            </a:lvl2pPr>
            <a:lvl3pPr marL="1258538" indent="-403111">
              <a:buClr>
                <a:srgbClr val="FFFFFF"/>
              </a:buClr>
              <a:buSzPct val="70000"/>
              <a:buFontTx/>
              <a:buBlip>
                <a:blip r:embed="rId2"/>
              </a:buBlip>
              <a:defRPr>
                <a:gradFill>
                  <a:gsLst>
                    <a:gs pos="0">
                      <a:srgbClr val="FFFFFF"/>
                    </a:gs>
                    <a:gs pos="86000">
                      <a:srgbClr val="FFFFFF"/>
                    </a:gs>
                  </a:gsLst>
                  <a:lin ang="5400000" scaled="0"/>
                </a:gradFill>
              </a:defRPr>
            </a:lvl3pPr>
            <a:lvl4pPr marL="1604514" indent="-345979">
              <a:buClr>
                <a:srgbClr val="FFFFFF"/>
              </a:buClr>
              <a:buSzPct val="70000"/>
              <a:buFontTx/>
              <a:buBlip>
                <a:blip r:embed="rId2"/>
              </a:buBlip>
              <a:defRPr>
                <a:gradFill>
                  <a:gsLst>
                    <a:gs pos="0">
                      <a:srgbClr val="FFFFFF"/>
                    </a:gs>
                    <a:gs pos="86000">
                      <a:srgbClr val="FFFFFF"/>
                    </a:gs>
                  </a:gsLst>
                  <a:lin ang="5400000" scaled="0"/>
                </a:gradFill>
              </a:defRPr>
            </a:lvl4pPr>
            <a:lvl5pPr marL="1940970" indent="-33645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52" tIns="76173" rIns="152352" bIns="7617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36415237"/>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484969927"/>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07467326"/>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76061787"/>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30310962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836248526"/>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05484164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4160038714"/>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77408719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6805181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914197"/>
            <a:endParaRPr lang="en-US">
              <a:solidFill>
                <a:srgbClr val="292929"/>
              </a:solidFill>
            </a:endParaRPr>
          </a:p>
        </p:txBody>
      </p:sp>
    </p:spTree>
    <p:extLst>
      <p:ext uri="{BB962C8B-B14F-4D97-AF65-F5344CB8AC3E}">
        <p14:creationId xmlns:p14="http://schemas.microsoft.com/office/powerpoint/2010/main" val="1985988490"/>
      </p:ext>
    </p:extLst>
  </p:cSld>
  <p:clrMapOvr>
    <a:masterClrMapping/>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97"/>
              <a:endParaRPr lang="en-US" sz="1600">
                <a:solidFill>
                  <a:srgbClr val="292929"/>
                </a:solidFill>
              </a:endParaRPr>
            </a:p>
          </p:txBody>
        </p:sp>
      </p:grpSp>
    </p:spTree>
    <p:extLst>
      <p:ext uri="{BB962C8B-B14F-4D97-AF65-F5344CB8AC3E}">
        <p14:creationId xmlns:p14="http://schemas.microsoft.com/office/powerpoint/2010/main" val="2858172685"/>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914197"/>
            <a:endParaRPr lang="en-US" sz="1600">
              <a:solidFill>
                <a:srgbClr val="292929"/>
              </a:solidFill>
            </a:endParaRPr>
          </a:p>
        </p:txBody>
      </p:sp>
    </p:spTree>
    <p:extLst>
      <p:ext uri="{BB962C8B-B14F-4D97-AF65-F5344CB8AC3E}">
        <p14:creationId xmlns:p14="http://schemas.microsoft.com/office/powerpoint/2010/main" val="3564902289"/>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7"/>
              <a:endParaRPr lang="en-US">
                <a:solidFill>
                  <a:srgbClr val="292929"/>
                </a:solidFill>
              </a:endParaRPr>
            </a:p>
          </p:txBody>
        </p:sp>
      </p:grpSp>
    </p:spTree>
    <p:extLst>
      <p:ext uri="{BB962C8B-B14F-4D97-AF65-F5344CB8AC3E}">
        <p14:creationId xmlns:p14="http://schemas.microsoft.com/office/powerpoint/2010/main" val="797138868"/>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5477180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36101808"/>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690717279"/>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892586"/>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68726986"/>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98338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17558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19892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831465456"/>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44297210"/>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9876397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802196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17346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106373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434394"/>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21429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540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8"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8" y="3425831"/>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7" y="2819609"/>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70"/>
            <a:ext cx="4206240"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12" y="3452039"/>
            <a:ext cx="6485233" cy="2002536"/>
          </a:xfrm>
        </p:spPr>
        <p:txBody>
          <a:bodyPr vert="horz" wrap="square" lIns="0" tIns="0" rIns="0" bIns="0" rtlCol="0" anchor="ctr" anchorCtr="0">
            <a:noAutofit/>
          </a:bodyPr>
          <a:lstStyle>
            <a:lvl1pPr algn="l" defTabSz="913929"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4" y="5482011"/>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3929"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42"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pPr marL="0" marR="0" lvl="0" indent="0" algn="l" defTabSz="91392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42"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6"/>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4" y="3419856"/>
            <a:ext cx="6949440" cy="1243584"/>
          </a:xfrm>
        </p:spPr>
        <p:txBody>
          <a:bodyPr vert="horz" wrap="square" lIns="182794" tIns="182794" rIns="0" bIns="0" rtlCol="0" anchor="ctr" anchorCtr="0">
            <a:spAutoFit/>
          </a:bodyPr>
          <a:lstStyle>
            <a:lvl1pPr marL="574403" indent="-571228">
              <a:buNone/>
              <a:defRPr lang="en-US" sz="4400" spc="-100" dirty="0" smtClean="0">
                <a:solidFill>
                  <a:schemeClr val="tx1">
                    <a:alpha val="99000"/>
                  </a:schemeClr>
                </a:solidFill>
                <a:latin typeface="Segoe UI Light" pitchFamily="34" charset="0"/>
              </a:defRPr>
            </a:lvl1pPr>
            <a:lvl2pPr marL="345911" indent="-342737">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028" marR="0" indent="0" algn="l" defTabSz="913929"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279" indent="0">
              <a:buFont typeface="Wingdings" pitchFamily="2" charset="2"/>
              <a:buNone/>
              <a:tabLst/>
              <a:defRPr>
                <a:solidFill>
                  <a:schemeClr val="tx1">
                    <a:alpha val="99000"/>
                  </a:schemeClr>
                </a:solidFill>
                <a:latin typeface="+mn-lt"/>
              </a:defRPr>
            </a:lvl3pPr>
            <a:lvl4pPr marL="741011" indent="0">
              <a:buFont typeface="Wingdings" pitchFamily="2" charset="2"/>
              <a:buNone/>
              <a:defRPr>
                <a:solidFill>
                  <a:schemeClr val="tx1">
                    <a:alpha val="99000"/>
                  </a:schemeClr>
                </a:solidFill>
                <a:latin typeface="+mn-lt"/>
              </a:defRPr>
            </a:lvl4pPr>
            <a:lvl5pPr marL="91396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7"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663" indent="0">
              <a:buNone/>
              <a:defRPr lang="en-US" sz="2400" kern="1200" spc="0" baseline="0" dirty="0" smtClean="0">
                <a:solidFill>
                  <a:schemeClr val="tx1">
                    <a:alpha val="99000"/>
                  </a:schemeClr>
                </a:solidFill>
                <a:latin typeface="+mn-lt"/>
                <a:ea typeface="+mn-ea"/>
                <a:cs typeface="+mn-cs"/>
              </a:defRPr>
            </a:lvl3pPr>
            <a:lvl4pPr marL="456981" indent="0">
              <a:buNone/>
              <a:defRPr lang="en-US" sz="2000" kern="1200" spc="0" baseline="0" dirty="0" smtClean="0">
                <a:solidFill>
                  <a:schemeClr val="tx1">
                    <a:alpha val="99000"/>
                  </a:schemeClr>
                </a:solidFill>
                <a:latin typeface="+mn-lt"/>
                <a:ea typeface="+mn-ea"/>
                <a:cs typeface="+mn-cs"/>
              </a:defRPr>
            </a:lvl4pPr>
            <a:lvl5pPr marL="69340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62" indent="-291962">
              <a:spcBef>
                <a:spcPts val="1200"/>
              </a:spcBef>
              <a:buClr>
                <a:schemeClr val="tx1"/>
              </a:buClr>
              <a:buFont typeface="Wingdings" pitchFamily="2" charset="2"/>
              <a:buChar char=""/>
              <a:defRPr/>
            </a:lvl1pPr>
            <a:lvl2pPr marL="520453" indent="-228491">
              <a:defRPr sz="2000"/>
            </a:lvl2pPr>
            <a:lvl3pPr marL="685474" indent="-165023">
              <a:tabLst/>
              <a:defRPr sz="2000"/>
            </a:lvl3pPr>
            <a:lvl4pPr marL="863189" indent="-177715">
              <a:defRPr/>
            </a:lvl4pPr>
            <a:lvl5pPr marL="1028211" indent="-16502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564" indent="-3395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699" indent="-342737">
              <a:defRPr lang="en-US" sz="2000" kern="1200" spc="0" baseline="0" dirty="0" smtClean="0">
                <a:solidFill>
                  <a:schemeClr val="tx1">
                    <a:alpha val="99000"/>
                  </a:schemeClr>
                </a:solidFill>
                <a:latin typeface="+mn-lt"/>
                <a:ea typeface="+mn-ea"/>
                <a:cs typeface="+mn-cs"/>
              </a:defRPr>
            </a:lvl2pPr>
            <a:lvl3pPr marL="863189" indent="-342737">
              <a:defRPr lang="en-US" sz="2000" kern="1200" spc="0" baseline="0" dirty="0" smtClean="0">
                <a:solidFill>
                  <a:schemeClr val="tx1">
                    <a:alpha val="99000"/>
                  </a:schemeClr>
                </a:solidFill>
                <a:latin typeface="+mn-lt"/>
                <a:ea typeface="+mn-ea"/>
                <a:cs typeface="+mn-cs"/>
              </a:defRPr>
            </a:lvl3pPr>
            <a:lvl4pPr marL="1028211" indent="-342737">
              <a:defRPr lang="en-US" sz="2000" kern="1200" spc="0" baseline="0" dirty="0" smtClean="0">
                <a:solidFill>
                  <a:schemeClr val="tx1">
                    <a:alpha val="99000"/>
                  </a:schemeClr>
                </a:solidFill>
                <a:latin typeface="+mn-lt"/>
                <a:ea typeface="+mn-ea"/>
                <a:cs typeface="+mn-cs"/>
              </a:defRPr>
            </a:lvl4pPr>
            <a:lvl5pPr marL="1205928" indent="-342737">
              <a:defRPr lang="en-US" sz="2000" kern="1200" spc="0" baseline="0" dirty="0">
                <a:solidFill>
                  <a:schemeClr val="tx1">
                    <a:alpha val="99000"/>
                  </a:schemeClr>
                </a:solidFill>
                <a:latin typeface="+mn-lt"/>
                <a:ea typeface="+mn-ea"/>
                <a:cs typeface="+mn-cs"/>
              </a:defRPr>
            </a:lvl5pPr>
          </a:lstStyle>
          <a:p>
            <a:pPr marL="291962" marR="0" lvl="0"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1962" marR="0" lvl="1"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1962" marR="0" lvl="2"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1962" marR="0" lvl="3"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1962" marR="0" lvl="4" indent="-291962" algn="l" defTabSz="91392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11" indent="-34273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dirty="0" smtClean="0"/>
              <a:t>Click to edit Master text styles</a:t>
            </a:r>
          </a:p>
          <a:p>
            <a:pPr marL="3175" lvl="1" indent="0" algn="l" defTabSz="913929"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lvl="0" defTabSz="1218407"/>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6981" indent="-45698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135" indent="-45698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501" indent="-342737">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29520" indent="-342737">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4834" indent="-342737">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150" marR="0" lvl="0"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150" marR="0" lvl="1"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150" marR="0" lvl="2"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150" marR="0" lvl="3"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150" marR="0" lvl="4" indent="-341150" algn="l" defTabSz="913929"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252" indent="0">
              <a:buNone/>
              <a:defRPr sz="2000"/>
            </a:lvl3pPr>
            <a:lvl4pPr marL="456981" indent="0">
              <a:buNone/>
              <a:defRPr sz="2000"/>
            </a:lvl4pPr>
            <a:lvl5pPr marL="69340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4"/>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252" indent="0">
              <a:buNone/>
              <a:defRPr sz="2000">
                <a:solidFill>
                  <a:schemeClr val="tx1">
                    <a:alpha val="99000"/>
                  </a:schemeClr>
                </a:solidFill>
              </a:defRPr>
            </a:lvl3pPr>
            <a:lvl4pPr marL="456981" indent="0">
              <a:buNone/>
              <a:defRPr sz="2000">
                <a:solidFill>
                  <a:schemeClr val="tx1">
                    <a:alpha val="99000"/>
                  </a:schemeClr>
                </a:solidFill>
              </a:defRPr>
            </a:lvl4pPr>
            <a:lvl5pPr marL="693408"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4"/>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25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155"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062" marR="0" indent="0" algn="l" defTabSz="91392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92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4"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8"/>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5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8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135"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79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4"/>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7" y="1447799"/>
            <a:ext cx="11149013" cy="1988237"/>
          </a:xfrm>
          <a:prstGeom prst="rect">
            <a:avLst/>
          </a:prstGeom>
        </p:spPr>
        <p:txBody>
          <a:bodyPr/>
          <a:lstStyle>
            <a:lvl1pPr marL="342737" indent="-3427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51"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64" indent="-28561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56"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47" indent="-22849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22" tIns="76158" rIns="152322" bIns="76158"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155" indent="0">
              <a:buFont typeface="Arial" pitchFamily="34" charset="0"/>
              <a:buNone/>
              <a:defRPr/>
            </a:lvl2pPr>
            <a:lvl3pPr marL="855257" indent="0">
              <a:buFont typeface="Arial" pitchFamily="34" charset="0"/>
              <a:buNone/>
              <a:defRPr/>
            </a:lvl3pPr>
            <a:lvl4pPr marL="1258292" indent="0">
              <a:buFont typeface="Arial" pitchFamily="34" charset="0"/>
              <a:buNone/>
              <a:defRPr/>
            </a:lvl4pPr>
            <a:lvl5pPr marL="160420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8" y="228605"/>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92" indent="-4030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200" indent="-3459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589" indent="-3363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7"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47" indent="-34273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37" indent="-342737">
              <a:spcBef>
                <a:spcPts val="0"/>
              </a:spcBef>
              <a:spcAft>
                <a:spcPts val="400"/>
              </a:spcAft>
              <a:buFont typeface="Arial" pitchFamily="34" charset="0"/>
              <a:buChar char="•"/>
              <a:defRPr/>
            </a:lvl5pPr>
            <a:lvl6pPr marL="1032972" indent="-342737">
              <a:buFont typeface="Arial" pitchFamily="34" charset="0"/>
              <a:buChar char="•"/>
              <a:defRPr sz="2400">
                <a:gradFill>
                  <a:gsLst>
                    <a:gs pos="0">
                      <a:srgbClr val="595959"/>
                    </a:gs>
                    <a:gs pos="86000">
                      <a:srgbClr val="595959"/>
                    </a:gs>
                  </a:gsLst>
                  <a:lin ang="5400000" scaled="0"/>
                </a:gradFill>
              </a:defRPr>
            </a:lvl6pPr>
            <a:lvl7pPr marL="1255116" indent="-225318">
              <a:defRPr>
                <a:gradFill>
                  <a:gsLst>
                    <a:gs pos="0">
                      <a:srgbClr val="595959"/>
                    </a:gs>
                    <a:gs pos="86000">
                      <a:srgbClr val="595959"/>
                    </a:gs>
                  </a:gsLst>
                  <a:lin ang="5400000" scaled="0"/>
                </a:gradFill>
              </a:defRPr>
            </a:lvl7pPr>
            <a:lvl8pPr marL="1486780" indent="-231663">
              <a:defRPr>
                <a:gradFill>
                  <a:gsLst>
                    <a:gs pos="0">
                      <a:srgbClr val="595959"/>
                    </a:gs>
                    <a:gs pos="86000">
                      <a:srgbClr val="595959"/>
                    </a:gs>
                  </a:gsLst>
                  <a:lin ang="5400000" scaled="0"/>
                </a:gradFill>
              </a:defRPr>
            </a:lvl8pPr>
          </a:lstStyle>
          <a:p>
            <a:pPr marL="345911" lvl="0" indent="-345911" algn="l" defTabSz="913929" rtl="0" eaLnBrk="1" latinLnBrk="0" hangingPunct="1">
              <a:lnSpc>
                <a:spcPct val="90000"/>
              </a:lnSpc>
              <a:spcBef>
                <a:spcPct val="20000"/>
              </a:spcBef>
              <a:buSzPct val="90000"/>
              <a:buFont typeface="Arial" pitchFamily="34" charset="0"/>
              <a:buChar char="•"/>
            </a:pPr>
            <a:r>
              <a:rPr lang="en-US" smtClean="0"/>
              <a:t>Click to edit Master text styles</a:t>
            </a:r>
          </a:p>
          <a:p>
            <a:pPr marL="345911" lvl="1" indent="-345911" algn="l" defTabSz="913929" rtl="0" eaLnBrk="1" latinLnBrk="0" hangingPunct="1">
              <a:lnSpc>
                <a:spcPct val="90000"/>
              </a:lnSpc>
              <a:spcBef>
                <a:spcPct val="20000"/>
              </a:spcBef>
              <a:buSzPct val="90000"/>
              <a:buFont typeface="Arial" pitchFamily="34" charset="0"/>
              <a:buChar char="•"/>
            </a:pPr>
            <a:r>
              <a:rPr lang="en-US" smtClean="0"/>
              <a:t>Second level</a:t>
            </a:r>
          </a:p>
          <a:p>
            <a:pPr marL="345911" lvl="2" indent="-345911" algn="l" defTabSz="913929" rtl="0" eaLnBrk="1" latinLnBrk="0" hangingPunct="1">
              <a:lnSpc>
                <a:spcPct val="90000"/>
              </a:lnSpc>
              <a:spcBef>
                <a:spcPct val="20000"/>
              </a:spcBef>
              <a:buSzPct val="90000"/>
              <a:buFont typeface="Arial" pitchFamily="34" charset="0"/>
              <a:buChar char="•"/>
            </a:pPr>
            <a:r>
              <a:rPr lang="en-US" smtClean="0"/>
              <a:t>Third level</a:t>
            </a:r>
          </a:p>
          <a:p>
            <a:pPr marL="345911" lvl="3" indent="-345911" algn="l" defTabSz="913929" rtl="0" eaLnBrk="1" latinLnBrk="0" hangingPunct="1">
              <a:lnSpc>
                <a:spcPct val="90000"/>
              </a:lnSpc>
              <a:spcBef>
                <a:spcPct val="20000"/>
              </a:spcBef>
              <a:buSzPct val="90000"/>
              <a:buFont typeface="Arial" pitchFamily="34" charset="0"/>
              <a:buChar char="•"/>
            </a:pPr>
            <a:r>
              <a:rPr lang="en-US" smtClean="0"/>
              <a:t>Fourth level</a:t>
            </a:r>
          </a:p>
          <a:p>
            <a:pPr marL="345911" lvl="4" indent="-345911" algn="l" defTabSz="91392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50" indent="-341150">
              <a:lnSpc>
                <a:spcPct val="90000"/>
              </a:lnSpc>
              <a:buSzPct val="80000"/>
              <a:buFont typeface="Arial" pitchFamily="34" charset="0"/>
              <a:buChar char="•"/>
              <a:defRPr sz="3200"/>
            </a:lvl1pPr>
            <a:lvl2pPr marL="626764" indent="-285614">
              <a:lnSpc>
                <a:spcPct val="90000"/>
              </a:lnSpc>
              <a:buSzPct val="80000"/>
              <a:buFont typeface="Arial" pitchFamily="34" charset="0"/>
              <a:buChar char="•"/>
              <a:defRPr sz="2800"/>
            </a:lvl2pPr>
            <a:lvl3pPr marL="913964" indent="-287201">
              <a:lnSpc>
                <a:spcPct val="90000"/>
              </a:lnSpc>
              <a:buSzPct val="80000"/>
              <a:buFont typeface="Arial" pitchFamily="34" charset="0"/>
              <a:buChar char="•"/>
              <a:defRPr sz="2400"/>
            </a:lvl3pPr>
            <a:lvl4pPr marL="1712100" indent="-225318">
              <a:lnSpc>
                <a:spcPct val="90000"/>
              </a:lnSpc>
              <a:buSzPct val="80000"/>
              <a:buFont typeface="Arial" pitchFamily="34" charset="0"/>
              <a:buChar char="•"/>
              <a:defRPr sz="2000"/>
            </a:lvl4pPr>
            <a:lvl5pPr marL="1943762" indent="-23166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81" indent="-4569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135" indent="-4569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501" indent="-34273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520" indent="-34273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834" indent="-34273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50" lvl="0" indent="-341150" algn="l" defTabSz="913929" rtl="0" eaLnBrk="1" latinLnBrk="0" hangingPunct="1">
              <a:lnSpc>
                <a:spcPct val="90000"/>
              </a:lnSpc>
              <a:spcBef>
                <a:spcPct val="20000"/>
              </a:spcBef>
              <a:buSzPct val="80000"/>
              <a:buFont typeface="Arial" pitchFamily="34" charset="0"/>
              <a:buChar char="•"/>
            </a:pPr>
            <a:r>
              <a:rPr lang="en-US" smtClean="0"/>
              <a:t>Click to edit Master text styles</a:t>
            </a:r>
          </a:p>
          <a:p>
            <a:pPr marL="341150" lvl="1" indent="-341150" algn="l" defTabSz="913929" rtl="0" eaLnBrk="1" latinLnBrk="0" hangingPunct="1">
              <a:lnSpc>
                <a:spcPct val="90000"/>
              </a:lnSpc>
              <a:spcBef>
                <a:spcPct val="20000"/>
              </a:spcBef>
              <a:buSzPct val="80000"/>
              <a:buFont typeface="Arial" pitchFamily="34" charset="0"/>
              <a:buChar char="•"/>
            </a:pPr>
            <a:r>
              <a:rPr lang="en-US" smtClean="0"/>
              <a:t>Second level</a:t>
            </a:r>
          </a:p>
          <a:p>
            <a:pPr marL="341150" lvl="2" indent="-341150" algn="l" defTabSz="913929" rtl="0" eaLnBrk="1" latinLnBrk="0" hangingPunct="1">
              <a:lnSpc>
                <a:spcPct val="90000"/>
              </a:lnSpc>
              <a:spcBef>
                <a:spcPct val="20000"/>
              </a:spcBef>
              <a:buSzPct val="80000"/>
              <a:buFont typeface="Arial" pitchFamily="34" charset="0"/>
              <a:buChar char="•"/>
            </a:pPr>
            <a:r>
              <a:rPr lang="en-US" smtClean="0"/>
              <a:t>Third level</a:t>
            </a:r>
          </a:p>
          <a:p>
            <a:pPr marL="341150" lvl="3" indent="-341150" algn="l" defTabSz="913929" rtl="0" eaLnBrk="1" latinLnBrk="0" hangingPunct="1">
              <a:lnSpc>
                <a:spcPct val="90000"/>
              </a:lnSpc>
              <a:spcBef>
                <a:spcPct val="20000"/>
              </a:spcBef>
              <a:buSzPct val="80000"/>
              <a:buFont typeface="Arial" pitchFamily="34" charset="0"/>
              <a:buChar char="•"/>
            </a:pPr>
            <a:r>
              <a:rPr lang="en-US" smtClean="0"/>
              <a:t>Fourth level</a:t>
            </a:r>
          </a:p>
          <a:p>
            <a:pPr marL="341150" lvl="4" indent="-341150" algn="l" defTabSz="91392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3" y="2266798"/>
            <a:ext cx="5484971" cy="1945148"/>
          </a:xfrm>
        </p:spPr>
        <p:txBody>
          <a:bodyPr/>
          <a:lstStyle>
            <a:lvl1pPr marL="403033" indent="-403033">
              <a:buSzPct val="80000"/>
              <a:buFont typeface="Arial" pitchFamily="34" charset="0"/>
              <a:buChar char="•"/>
              <a:defRPr sz="2800"/>
            </a:lvl1pPr>
            <a:lvl2pPr marL="744185" indent="-322109">
              <a:buSzPct val="80000"/>
              <a:buFont typeface="Arial" pitchFamily="34" charset="0"/>
              <a:buChar char="•"/>
              <a:defRPr sz="2800"/>
            </a:lvl2pPr>
            <a:lvl3pPr marL="1026623" indent="-282442" defTabSz="1029798">
              <a:buSzPct val="80000"/>
              <a:buFont typeface="Arial" pitchFamily="34" charset="0"/>
              <a:buChar char="•"/>
              <a:defRPr sz="2400"/>
            </a:lvl3pPr>
            <a:lvl4pPr marL="1316999" indent="-287201">
              <a:buSzPct val="80000"/>
              <a:buFont typeface="Arial" pitchFamily="34" charset="0"/>
              <a:buChar char="•"/>
              <a:defRPr sz="2000"/>
            </a:lvl4pPr>
            <a:lvl5pPr marL="1540730" indent="-22373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6965" indent="0">
              <a:buNone/>
              <a:defRPr sz="2000" b="1"/>
            </a:lvl2pPr>
            <a:lvl3pPr marL="913929" indent="0">
              <a:buNone/>
              <a:defRPr sz="1900" b="1"/>
            </a:lvl3pPr>
            <a:lvl4pPr marL="1370894" indent="0">
              <a:buNone/>
              <a:defRPr sz="1600" b="1"/>
            </a:lvl4pPr>
            <a:lvl5pPr marL="1827858" indent="0">
              <a:buNone/>
              <a:defRPr sz="1600" b="1"/>
            </a:lvl5pPr>
            <a:lvl6pPr marL="2284821" indent="0">
              <a:buNone/>
              <a:defRPr sz="1600" b="1"/>
            </a:lvl6pPr>
            <a:lvl7pPr marL="2741787" indent="0">
              <a:buNone/>
              <a:defRPr sz="1600" b="1"/>
            </a:lvl7pPr>
            <a:lvl8pPr marL="3198750" indent="0">
              <a:buNone/>
              <a:defRPr sz="1600" b="1"/>
            </a:lvl8pPr>
            <a:lvl9pPr marL="365571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180" indent="-29618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81" indent="-4569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811" indent="-34273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535" indent="-34273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921" indent="-34273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535" indent="-342737">
              <a:defRPr sz="1600"/>
            </a:lvl6pPr>
            <a:lvl7pPr marL="1602614" indent="-285614">
              <a:defRPr sz="1600"/>
            </a:lvl7pPr>
            <a:lvl8pPr>
              <a:defRPr sz="1600"/>
            </a:lvl8pPr>
            <a:lvl9pPr>
              <a:defRPr sz="1600"/>
            </a:lvl9pPr>
          </a:lstStyle>
          <a:p>
            <a:pPr marL="403033" lvl="0" indent="-403033" algn="l" defTabSz="913929" rtl="0" eaLnBrk="1" latinLnBrk="0" hangingPunct="1">
              <a:lnSpc>
                <a:spcPct val="90000"/>
              </a:lnSpc>
              <a:spcBef>
                <a:spcPct val="20000"/>
              </a:spcBef>
              <a:buSzPct val="80000"/>
            </a:pPr>
            <a:r>
              <a:rPr lang="en-US" smtClean="0"/>
              <a:t>Click to edit Master text styles</a:t>
            </a:r>
          </a:p>
          <a:p>
            <a:pPr marL="403033" lvl="1" indent="-403033" algn="l" defTabSz="913929" rtl="0" eaLnBrk="1" latinLnBrk="0" hangingPunct="1">
              <a:lnSpc>
                <a:spcPct val="90000"/>
              </a:lnSpc>
              <a:spcBef>
                <a:spcPct val="20000"/>
              </a:spcBef>
              <a:buSzPct val="80000"/>
            </a:pPr>
            <a:r>
              <a:rPr lang="en-US" smtClean="0"/>
              <a:t>Second level</a:t>
            </a:r>
          </a:p>
          <a:p>
            <a:pPr marL="403033" lvl="2" indent="-403033" algn="l" defTabSz="913929" rtl="0" eaLnBrk="1" latinLnBrk="0" hangingPunct="1">
              <a:lnSpc>
                <a:spcPct val="90000"/>
              </a:lnSpc>
              <a:spcBef>
                <a:spcPct val="20000"/>
              </a:spcBef>
              <a:buSzPct val="80000"/>
            </a:pPr>
            <a:r>
              <a:rPr lang="en-US" smtClean="0"/>
              <a:t>Third level</a:t>
            </a:r>
          </a:p>
          <a:p>
            <a:pPr marL="403033" lvl="3" indent="-403033" algn="l" defTabSz="913929" rtl="0" eaLnBrk="1" latinLnBrk="0" hangingPunct="1">
              <a:lnSpc>
                <a:spcPct val="90000"/>
              </a:lnSpc>
              <a:spcBef>
                <a:spcPct val="20000"/>
              </a:spcBef>
              <a:buSzPct val="80000"/>
            </a:pPr>
            <a:r>
              <a:rPr lang="en-US" smtClean="0"/>
              <a:t>Fourth level</a:t>
            </a:r>
          </a:p>
          <a:p>
            <a:pPr marL="403033" lvl="4" indent="-403033" algn="l" defTabSz="91392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7"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52"/>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1" tIns="45680" rIns="91361" bIns="45680" numCol="1" spcCol="0" rtlCol="0" anchor="ctr" anchorCtr="0" compatLnSpc="1">
            <a:prstTxWarp prst="textNoShape">
              <a:avLst/>
            </a:prstTxWarp>
          </a:bodyPr>
          <a:lstStyle/>
          <a:p>
            <a:pPr algn="ctr" defTabSz="91335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92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794" tIns="182794" anchor="ctr" anchorCtr="0"/>
          <a:lstStyle>
            <a:lvl1pPr marL="574403" indent="-5712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929" rtl="0" eaLnBrk="1" latinLnBrk="0" hangingPunct="1">
              <a:lnSpc>
                <a:spcPct val="90000"/>
              </a:lnSpc>
              <a:spcBef>
                <a:spcPts val="0"/>
              </a:spcBef>
              <a:spcAft>
                <a:spcPts val="900"/>
              </a:spcAft>
              <a:buSzPct val="80000"/>
            </a:pPr>
            <a:r>
              <a:rPr lang="en-US" smtClean="0"/>
              <a:t>Click to edit Master text styles</a:t>
            </a:r>
          </a:p>
          <a:p>
            <a:pPr marL="3175" lvl="1" indent="0" algn="l" defTabSz="91392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4"/>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67" tIns="41133" rIns="82267" bIns="41133" numCol="1" anchor="t" anchorCtr="0" compatLnSpc="1">
            <a:prstTxWarp prst="textNoShape">
              <a:avLst/>
            </a:prstTxWarp>
          </a:bodyPr>
          <a:lstStyle/>
          <a:p>
            <a:pPr defTabSz="1218407"/>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2"/>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07"/>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9" y="2008097"/>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6" tIns="45701" rIns="91396" bIns="45701" numCol="1" anchor="t" anchorCtr="0" compatLnSpc="1">
            <a:prstTxWarp prst="textNoShape">
              <a:avLst/>
            </a:prstTxWarp>
          </a:bodyPr>
          <a:lstStyle/>
          <a:p>
            <a:pPr defTabSz="1218407"/>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9"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9" y="5630474"/>
            <a:ext cx="4205289" cy="461665"/>
          </a:xfrm>
        </p:spPr>
        <p:txBody>
          <a:bodyPr>
            <a:noAutofit/>
          </a:bodyPr>
          <a:lstStyle>
            <a:lvl1pPr marL="0" indent="0" algn="l" defTabSz="91392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65" indent="0" algn="ctr">
              <a:buNone/>
              <a:defRPr>
                <a:solidFill>
                  <a:schemeClr val="tx1">
                    <a:tint val="75000"/>
                  </a:schemeClr>
                </a:solidFill>
              </a:defRPr>
            </a:lvl2pPr>
            <a:lvl3pPr marL="913929" indent="0" algn="ctr">
              <a:buNone/>
              <a:defRPr>
                <a:solidFill>
                  <a:schemeClr val="tx1">
                    <a:tint val="75000"/>
                  </a:schemeClr>
                </a:solidFill>
              </a:defRPr>
            </a:lvl3pPr>
            <a:lvl4pPr marL="1370894" indent="0" algn="ctr">
              <a:buNone/>
              <a:defRPr>
                <a:solidFill>
                  <a:schemeClr val="tx1">
                    <a:tint val="75000"/>
                  </a:schemeClr>
                </a:solidFill>
              </a:defRPr>
            </a:lvl4pPr>
            <a:lvl5pPr marL="1827858" indent="0" algn="ctr">
              <a:buNone/>
              <a:defRPr>
                <a:solidFill>
                  <a:schemeClr val="tx1">
                    <a:tint val="75000"/>
                  </a:schemeClr>
                </a:solidFill>
              </a:defRPr>
            </a:lvl5pPr>
            <a:lvl6pPr marL="2284821" indent="0" algn="ctr">
              <a:buNone/>
              <a:defRPr>
                <a:solidFill>
                  <a:schemeClr val="tx1">
                    <a:tint val="75000"/>
                  </a:schemeClr>
                </a:solidFill>
              </a:defRPr>
            </a:lvl6pPr>
            <a:lvl7pPr marL="2741787" indent="0" algn="ctr">
              <a:buNone/>
              <a:defRPr>
                <a:solidFill>
                  <a:schemeClr val="tx1">
                    <a:tint val="75000"/>
                  </a:schemeClr>
                </a:solidFill>
              </a:defRPr>
            </a:lvl7pPr>
            <a:lvl8pPr marL="3198750" indent="0" algn="ctr">
              <a:buNone/>
              <a:defRPr>
                <a:solidFill>
                  <a:schemeClr val="tx1">
                    <a:tint val="75000"/>
                  </a:schemeClr>
                </a:solidFill>
              </a:defRPr>
            </a:lvl8pPr>
            <a:lvl9pPr marL="365571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5"/>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07"/>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theme" Target="../theme/theme11.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theme" Target="../theme/theme1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theme" Target="../theme/theme1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theme" Target="../theme/theme15.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theme" Target="../theme/theme16.xml"/><Relationship Id="rId3" Type="http://schemas.openxmlformats.org/officeDocument/2006/relationships/slideLayout" Target="../slideLayouts/slideLayout306.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0" Type="http://schemas.openxmlformats.org/officeDocument/2006/relationships/slideLayout" Target="../slideLayouts/slideLayout313.xml"/><Relationship Id="rId4" Type="http://schemas.openxmlformats.org/officeDocument/2006/relationships/slideLayout" Target="../slideLayouts/slideLayout307.xml"/><Relationship Id="rId9" Type="http://schemas.openxmlformats.org/officeDocument/2006/relationships/slideLayout" Target="../slideLayouts/slideLayout31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theme" Target="../theme/theme17.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 Type="http://schemas.openxmlformats.org/officeDocument/2006/relationships/slideLayout" Target="../slideLayouts/slideLayout336.xml"/><Relationship Id="rId21" Type="http://schemas.openxmlformats.org/officeDocument/2006/relationships/image" Target="../media/image3.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theme" Target="../theme/theme18.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microsoft.com/office/2007/relationships/hdphoto" Target="../media/hdphoto2.wdp"/></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slideLayout" Target="../slideLayouts/slideLayout381.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theme" Target="../theme/theme19.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19" Type="http://schemas.openxmlformats.org/officeDocument/2006/relationships/theme" Target="../theme/theme20.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13.xml"/><Relationship Id="rId13" Type="http://schemas.openxmlformats.org/officeDocument/2006/relationships/slideLayout" Target="../slideLayouts/slideLayout418.xml"/><Relationship Id="rId18" Type="http://schemas.openxmlformats.org/officeDocument/2006/relationships/slideLayout" Target="../slideLayouts/slideLayout423.xml"/><Relationship Id="rId3" Type="http://schemas.openxmlformats.org/officeDocument/2006/relationships/slideLayout" Target="../slideLayouts/slideLayout408.xml"/><Relationship Id="rId7" Type="http://schemas.openxmlformats.org/officeDocument/2006/relationships/slideLayout" Target="../slideLayouts/slideLayout412.xml"/><Relationship Id="rId12" Type="http://schemas.openxmlformats.org/officeDocument/2006/relationships/slideLayout" Target="../slideLayouts/slideLayout417.xml"/><Relationship Id="rId17" Type="http://schemas.openxmlformats.org/officeDocument/2006/relationships/slideLayout" Target="../slideLayouts/slideLayout422.xml"/><Relationship Id="rId2" Type="http://schemas.openxmlformats.org/officeDocument/2006/relationships/slideLayout" Target="../slideLayouts/slideLayout407.xml"/><Relationship Id="rId16" Type="http://schemas.openxmlformats.org/officeDocument/2006/relationships/slideLayout" Target="../slideLayouts/slideLayout421.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5" Type="http://schemas.openxmlformats.org/officeDocument/2006/relationships/slideLayout" Target="../slideLayouts/slideLayout410.xml"/><Relationship Id="rId15" Type="http://schemas.openxmlformats.org/officeDocument/2006/relationships/slideLayout" Target="../slideLayouts/slideLayout420.xml"/><Relationship Id="rId10" Type="http://schemas.openxmlformats.org/officeDocument/2006/relationships/slideLayout" Target="../slideLayouts/slideLayout415.xml"/><Relationship Id="rId19" Type="http://schemas.openxmlformats.org/officeDocument/2006/relationships/theme" Target="../theme/theme21.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14" Type="http://schemas.openxmlformats.org/officeDocument/2006/relationships/slideLayout" Target="../slideLayouts/slideLayout41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theme" Target="../theme/theme22.xml"/><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3.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4069" r:id="rId19"/>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95" indent="-460195" algn="l" defTabSz="91400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327" indent="-395134" algn="l" defTabSz="91400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94" indent="-403066" algn="l" defTabSz="91400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334" indent="-345939"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752" indent="-336418" algn="l" defTabSz="91400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6"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5387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Lst>
  <p:transition>
    <p:fade/>
  </p:transition>
  <p:timing>
    <p:tnLst>
      <p:par>
        <p:cTn id="1" dur="indefinite" restart="never" nodeType="tmRoot"/>
      </p:par>
    </p:tnLst>
  </p:timing>
  <p:txStyles>
    <p:titleStyle>
      <a:lvl1pPr algn="l" defTabSz="91400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591" marR="0" indent="-339591" algn="l" defTabSz="914005"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2864" marR="0" indent="-233272" algn="l" defTabSz="91400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200"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798200" algn="l"/>
        </a:tabLst>
        <a:defRPr sz="2400" kern="1200" spc="0" baseline="0">
          <a:solidFill>
            <a:schemeClr val="tx1">
              <a:alpha val="99000"/>
            </a:schemeClr>
          </a:solidFill>
          <a:latin typeface="+mn-lt"/>
          <a:ea typeface="+mn-ea"/>
          <a:cs typeface="+mn-cs"/>
        </a:defRPr>
      </a:lvl3pPr>
      <a:lvl4pPr marL="1029884" marR="0" indent="-231685" algn="l" defTabSz="91400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221" marR="0" indent="-225337" algn="l" defTabSz="914005" rtl="0" eaLnBrk="1" fontAlgn="auto" latinLnBrk="0" hangingPunct="1">
        <a:lnSpc>
          <a:spcPct val="90000"/>
        </a:lnSpc>
        <a:spcBef>
          <a:spcPct val="20000"/>
        </a:spcBef>
        <a:spcAft>
          <a:spcPts val="0"/>
        </a:spcAft>
        <a:buClrTx/>
        <a:buSzPct val="90000"/>
        <a:buFont typeface="Wingdings" pitchFamily="2" charset="2"/>
        <a:buChar char=""/>
        <a:tabLst>
          <a:tab pos="1255221" algn="l"/>
        </a:tabLst>
        <a:defRPr sz="2000" kern="1200" spc="0" baseline="0">
          <a:solidFill>
            <a:schemeClr val="tx1">
              <a:alpha val="99000"/>
            </a:schemeClr>
          </a:solidFill>
          <a:latin typeface="+mn-lt"/>
          <a:ea typeface="+mn-ea"/>
          <a:cs typeface="+mn-cs"/>
        </a:defRPr>
      </a:lvl5pPr>
      <a:lvl6pPr marL="251351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17"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23" indent="-228501" algn="l" defTabSz="9140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05" rtl="0" eaLnBrk="1" latinLnBrk="0" hangingPunct="1">
        <a:defRPr sz="1800" kern="1200">
          <a:solidFill>
            <a:schemeClr val="tx1"/>
          </a:solidFill>
          <a:latin typeface="+mn-lt"/>
          <a:ea typeface="+mn-ea"/>
          <a:cs typeface="+mn-cs"/>
        </a:defRPr>
      </a:lvl1pPr>
      <a:lvl2pPr marL="457004" algn="l" defTabSz="914005" rtl="0" eaLnBrk="1" latinLnBrk="0" hangingPunct="1">
        <a:defRPr sz="1800" kern="1200">
          <a:solidFill>
            <a:schemeClr val="tx1"/>
          </a:solidFill>
          <a:latin typeface="+mn-lt"/>
          <a:ea typeface="+mn-ea"/>
          <a:cs typeface="+mn-cs"/>
        </a:defRPr>
      </a:lvl2pPr>
      <a:lvl3pPr marL="914005" algn="l" defTabSz="914005" rtl="0" eaLnBrk="1" latinLnBrk="0" hangingPunct="1">
        <a:defRPr sz="1800" kern="1200">
          <a:solidFill>
            <a:schemeClr val="tx1"/>
          </a:solidFill>
          <a:latin typeface="+mn-lt"/>
          <a:ea typeface="+mn-ea"/>
          <a:cs typeface="+mn-cs"/>
        </a:defRPr>
      </a:lvl3pPr>
      <a:lvl4pPr marL="1371008" algn="l" defTabSz="914005" rtl="0" eaLnBrk="1" latinLnBrk="0" hangingPunct="1">
        <a:defRPr sz="1800" kern="1200">
          <a:solidFill>
            <a:schemeClr val="tx1"/>
          </a:solidFill>
          <a:latin typeface="+mn-lt"/>
          <a:ea typeface="+mn-ea"/>
          <a:cs typeface="+mn-cs"/>
        </a:defRPr>
      </a:lvl4pPr>
      <a:lvl5pPr marL="1828010" algn="l" defTabSz="914005" rtl="0" eaLnBrk="1" latinLnBrk="0" hangingPunct="1">
        <a:defRPr sz="1800" kern="1200">
          <a:solidFill>
            <a:schemeClr val="tx1"/>
          </a:solidFill>
          <a:latin typeface="+mn-lt"/>
          <a:ea typeface="+mn-ea"/>
          <a:cs typeface="+mn-cs"/>
        </a:defRPr>
      </a:lvl5pPr>
      <a:lvl6pPr marL="2285013" algn="l" defTabSz="914005" rtl="0" eaLnBrk="1" latinLnBrk="0" hangingPunct="1">
        <a:defRPr sz="1800" kern="1200">
          <a:solidFill>
            <a:schemeClr val="tx1"/>
          </a:solidFill>
          <a:latin typeface="+mn-lt"/>
          <a:ea typeface="+mn-ea"/>
          <a:cs typeface="+mn-cs"/>
        </a:defRPr>
      </a:lvl6pPr>
      <a:lvl7pPr marL="2742015" algn="l" defTabSz="914005" rtl="0" eaLnBrk="1" latinLnBrk="0" hangingPunct="1">
        <a:defRPr sz="1800" kern="1200">
          <a:solidFill>
            <a:schemeClr val="tx1"/>
          </a:solidFill>
          <a:latin typeface="+mn-lt"/>
          <a:ea typeface="+mn-ea"/>
          <a:cs typeface="+mn-cs"/>
        </a:defRPr>
      </a:lvl7pPr>
      <a:lvl8pPr marL="3199018" algn="l" defTabSz="914005" rtl="0" eaLnBrk="1" latinLnBrk="0" hangingPunct="1">
        <a:defRPr sz="1800" kern="1200">
          <a:solidFill>
            <a:schemeClr val="tx1"/>
          </a:solidFill>
          <a:latin typeface="+mn-lt"/>
          <a:ea typeface="+mn-ea"/>
          <a:cs typeface="+mn-cs"/>
        </a:defRPr>
      </a:lvl8pPr>
      <a:lvl9pPr marL="3656021" algn="l" defTabSz="91400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69716"/>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 id="2147484090" r:id="rId20"/>
    <p:sldLayoutId id="2147484091" r:id="rId21"/>
    <p:sldLayoutId id="2147484092" r:id="rId2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865507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 id="2147484119" r:id="rId26"/>
    <p:sldLayoutId id="2147484120" r:id="rId27"/>
    <p:sldLayoutId id="2147484121" r:id="rId28"/>
    <p:sldLayoutId id="2147484122" r:id="rId29"/>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solidFill>
            <a:schemeClr val="tx1">
              <a:alpha val="99000"/>
            </a:schemeClr>
          </a:soli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solidFill>
            <a:schemeClr val="tx1">
              <a:alpha val="99000"/>
            </a:schemeClr>
          </a:soli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5"/>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5130853"/>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Lst>
  <p:transition>
    <p:fade/>
  </p:transition>
  <p:timing>
    <p:tnLst>
      <p:par>
        <p:cTn id="1" dur="indefinite" restart="never" nodeType="tmRoot"/>
      </p:par>
    </p:tnLst>
  </p:timing>
  <p:hf hdr="0" ftr="0" dt="0"/>
  <p:txStyles>
    <p:titleStyle>
      <a:lvl1pPr algn="l" defTabSz="1217834"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173" indent="-613173" algn="l" defTabSz="1217834"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645" indent="-526478" algn="l" defTabSz="1217834"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702" indent="-537051" algn="l" defTabSz="121783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636" indent="-460928"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5884" indent="-448249" algn="l" defTabSz="1217834"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038"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959"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87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791" indent="-304466" algn="l" defTabSz="121783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34" rtl="0" eaLnBrk="1" latinLnBrk="0" hangingPunct="1">
        <a:defRPr sz="2400" kern="1200">
          <a:solidFill>
            <a:schemeClr val="tx1"/>
          </a:solidFill>
          <a:latin typeface="+mn-lt"/>
          <a:ea typeface="+mn-ea"/>
          <a:cs typeface="+mn-cs"/>
        </a:defRPr>
      </a:lvl1pPr>
      <a:lvl2pPr marL="608917" algn="l" defTabSz="1217834" rtl="0" eaLnBrk="1" latinLnBrk="0" hangingPunct="1">
        <a:defRPr sz="2400" kern="1200">
          <a:solidFill>
            <a:schemeClr val="tx1"/>
          </a:solidFill>
          <a:latin typeface="+mn-lt"/>
          <a:ea typeface="+mn-ea"/>
          <a:cs typeface="+mn-cs"/>
        </a:defRPr>
      </a:lvl2pPr>
      <a:lvl3pPr marL="1217834" algn="l" defTabSz="1217834" rtl="0" eaLnBrk="1" latinLnBrk="0" hangingPunct="1">
        <a:defRPr sz="2400" kern="1200">
          <a:solidFill>
            <a:schemeClr val="tx1"/>
          </a:solidFill>
          <a:latin typeface="+mn-lt"/>
          <a:ea typeface="+mn-ea"/>
          <a:cs typeface="+mn-cs"/>
        </a:defRPr>
      </a:lvl3pPr>
      <a:lvl4pPr marL="1826752" algn="l" defTabSz="1217834" rtl="0" eaLnBrk="1" latinLnBrk="0" hangingPunct="1">
        <a:defRPr sz="2400" kern="1200">
          <a:solidFill>
            <a:schemeClr val="tx1"/>
          </a:solidFill>
          <a:latin typeface="+mn-lt"/>
          <a:ea typeface="+mn-ea"/>
          <a:cs typeface="+mn-cs"/>
        </a:defRPr>
      </a:lvl4pPr>
      <a:lvl5pPr marL="2435665" algn="l" defTabSz="1217834" rtl="0" eaLnBrk="1" latinLnBrk="0" hangingPunct="1">
        <a:defRPr sz="2400" kern="1200">
          <a:solidFill>
            <a:schemeClr val="tx1"/>
          </a:solidFill>
          <a:latin typeface="+mn-lt"/>
          <a:ea typeface="+mn-ea"/>
          <a:cs typeface="+mn-cs"/>
        </a:defRPr>
      </a:lvl5pPr>
      <a:lvl6pPr marL="3044576" algn="l" defTabSz="1217834" rtl="0" eaLnBrk="1" latinLnBrk="0" hangingPunct="1">
        <a:defRPr sz="2400" kern="1200">
          <a:solidFill>
            <a:schemeClr val="tx1"/>
          </a:solidFill>
          <a:latin typeface="+mn-lt"/>
          <a:ea typeface="+mn-ea"/>
          <a:cs typeface="+mn-cs"/>
        </a:defRPr>
      </a:lvl6pPr>
      <a:lvl7pPr marL="3653501" algn="l" defTabSz="1217834" rtl="0" eaLnBrk="1" latinLnBrk="0" hangingPunct="1">
        <a:defRPr sz="2400" kern="1200">
          <a:solidFill>
            <a:schemeClr val="tx1"/>
          </a:solidFill>
          <a:latin typeface="+mn-lt"/>
          <a:ea typeface="+mn-ea"/>
          <a:cs typeface="+mn-cs"/>
        </a:defRPr>
      </a:lvl7pPr>
      <a:lvl8pPr marL="4262415" algn="l" defTabSz="1217834" rtl="0" eaLnBrk="1" latinLnBrk="0" hangingPunct="1">
        <a:defRPr sz="2400" kern="1200">
          <a:solidFill>
            <a:schemeClr val="tx1"/>
          </a:solidFill>
          <a:latin typeface="+mn-lt"/>
          <a:ea typeface="+mn-ea"/>
          <a:cs typeface="+mn-cs"/>
        </a:defRPr>
      </a:lvl8pPr>
      <a:lvl9pPr marL="4871328" algn="l" defTabSz="1217834"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78135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Lst>
  <p:transition>
    <p:fade/>
  </p:transition>
  <p:timing>
    <p:tnLst>
      <p:par>
        <p:cTn id="1" dur="indefinite" restart="never" nodeType="tmRoot"/>
      </p:par>
    </p:tnLst>
  </p:timing>
  <p:txStyles>
    <p:titleStyle>
      <a:lvl1pPr algn="l" defTabSz="91387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28" indent="-460128" algn="l" defTabSz="91387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08" indent="-395078" algn="l" defTabSz="91387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21" indent="-403010" algn="l" defTabSz="91387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110" indent="-34589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82" indent="-336371" algn="l" defTabSz="91387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6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10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41"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80" indent="-228469" algn="l" defTabSz="9138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77" rtl="0" eaLnBrk="1" latinLnBrk="0" hangingPunct="1">
        <a:defRPr sz="1900" kern="1200">
          <a:solidFill>
            <a:schemeClr val="tx1"/>
          </a:solidFill>
          <a:latin typeface="+mn-lt"/>
          <a:ea typeface="+mn-ea"/>
          <a:cs typeface="+mn-cs"/>
        </a:defRPr>
      </a:lvl1pPr>
      <a:lvl2pPr marL="456938" algn="l" defTabSz="913877" rtl="0" eaLnBrk="1" latinLnBrk="0" hangingPunct="1">
        <a:defRPr sz="1900" kern="1200">
          <a:solidFill>
            <a:schemeClr val="tx1"/>
          </a:solidFill>
          <a:latin typeface="+mn-lt"/>
          <a:ea typeface="+mn-ea"/>
          <a:cs typeface="+mn-cs"/>
        </a:defRPr>
      </a:lvl2pPr>
      <a:lvl3pPr marL="913877" algn="l" defTabSz="913877" rtl="0" eaLnBrk="1" latinLnBrk="0" hangingPunct="1">
        <a:defRPr sz="1900" kern="1200">
          <a:solidFill>
            <a:schemeClr val="tx1"/>
          </a:solidFill>
          <a:latin typeface="+mn-lt"/>
          <a:ea typeface="+mn-ea"/>
          <a:cs typeface="+mn-cs"/>
        </a:defRPr>
      </a:lvl3pPr>
      <a:lvl4pPr marL="1370817" algn="l" defTabSz="913877" rtl="0" eaLnBrk="1" latinLnBrk="0" hangingPunct="1">
        <a:defRPr sz="1900" kern="1200">
          <a:solidFill>
            <a:schemeClr val="tx1"/>
          </a:solidFill>
          <a:latin typeface="+mn-lt"/>
          <a:ea typeface="+mn-ea"/>
          <a:cs typeface="+mn-cs"/>
        </a:defRPr>
      </a:lvl4pPr>
      <a:lvl5pPr marL="1827755" algn="l" defTabSz="913877" rtl="0" eaLnBrk="1" latinLnBrk="0" hangingPunct="1">
        <a:defRPr sz="1900" kern="1200">
          <a:solidFill>
            <a:schemeClr val="tx1"/>
          </a:solidFill>
          <a:latin typeface="+mn-lt"/>
          <a:ea typeface="+mn-ea"/>
          <a:cs typeface="+mn-cs"/>
        </a:defRPr>
      </a:lvl5pPr>
      <a:lvl6pPr marL="2284693" algn="l" defTabSz="913877" rtl="0" eaLnBrk="1" latinLnBrk="0" hangingPunct="1">
        <a:defRPr sz="1900" kern="1200">
          <a:solidFill>
            <a:schemeClr val="tx1"/>
          </a:solidFill>
          <a:latin typeface="+mn-lt"/>
          <a:ea typeface="+mn-ea"/>
          <a:cs typeface="+mn-cs"/>
        </a:defRPr>
      </a:lvl6pPr>
      <a:lvl7pPr marL="2741632" algn="l" defTabSz="913877" rtl="0" eaLnBrk="1" latinLnBrk="0" hangingPunct="1">
        <a:defRPr sz="1900" kern="1200">
          <a:solidFill>
            <a:schemeClr val="tx1"/>
          </a:solidFill>
          <a:latin typeface="+mn-lt"/>
          <a:ea typeface="+mn-ea"/>
          <a:cs typeface="+mn-cs"/>
        </a:defRPr>
      </a:lvl7pPr>
      <a:lvl8pPr marL="3198573" algn="l" defTabSz="913877" rtl="0" eaLnBrk="1" latinLnBrk="0" hangingPunct="1">
        <a:defRPr sz="1900" kern="1200">
          <a:solidFill>
            <a:schemeClr val="tx1"/>
          </a:solidFill>
          <a:latin typeface="+mn-lt"/>
          <a:ea typeface="+mn-ea"/>
          <a:cs typeface="+mn-cs"/>
        </a:defRPr>
      </a:lvl8pPr>
      <a:lvl9pPr marL="3655510" algn="l" defTabSz="913877"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9628563"/>
      </p:ext>
    </p:extLst>
  </p:cSld>
  <p:clrMap bg1="dk1" tx1="lt1" bg2="dk2" tx2="lt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30" marR="0" indent="-339530" algn="l" defTabSz="91383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760" marR="0" indent="-233229" algn="l" defTabSz="91383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057"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798057" algn="l"/>
        </a:tabLst>
        <a:defRPr sz="2400" kern="1200" spc="0" baseline="0">
          <a:gradFill>
            <a:gsLst>
              <a:gs pos="1250">
                <a:schemeClr val="tx1"/>
              </a:gs>
              <a:gs pos="100000">
                <a:schemeClr val="tx1"/>
              </a:gs>
            </a:gsLst>
            <a:lin ang="5400000" scaled="0"/>
          </a:gradFill>
          <a:latin typeface="+mn-lt"/>
          <a:ea typeface="+mn-ea"/>
          <a:cs typeface="+mn-cs"/>
        </a:defRPr>
      </a:lvl3pPr>
      <a:lvl4pPr marL="1029697" marR="0" indent="-231640" algn="l" defTabSz="91383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4993" marR="0" indent="-225296" algn="l" defTabSz="913839" rtl="0" eaLnBrk="1" fontAlgn="auto" latinLnBrk="0" hangingPunct="1">
        <a:lnSpc>
          <a:spcPct val="90000"/>
        </a:lnSpc>
        <a:spcBef>
          <a:spcPct val="20000"/>
        </a:spcBef>
        <a:spcAft>
          <a:spcPts val="0"/>
        </a:spcAft>
        <a:buClrTx/>
        <a:buSzPct val="90000"/>
        <a:buFont typeface="Wingdings" pitchFamily="2" charset="2"/>
        <a:buChar char=""/>
        <a:tabLst>
          <a:tab pos="1254993" algn="l"/>
        </a:tabLst>
        <a:defRPr sz="2000" kern="1200" spc="0" baseline="0">
          <a:gradFill>
            <a:gsLst>
              <a:gs pos="1250">
                <a:schemeClr val="tx1"/>
              </a:gs>
              <a:gs pos="100000">
                <a:schemeClr val="tx1"/>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8"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17180"/>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Lst>
  <p:transition>
    <p:fade/>
  </p:transition>
  <p:timing>
    <p:tnLst>
      <p:par>
        <p:cTn id="1" dur="indefinite" restart="never" nodeType="tmRoot"/>
      </p:par>
    </p:tnLst>
  </p:timing>
  <p:txStyles>
    <p:titleStyle>
      <a:lvl1pPr algn="l" defTabSz="91383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0" indent="-460110" algn="l" defTabSz="91383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74" indent="-395063" algn="l" defTabSz="91383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69" indent="-402994" algn="l" defTabSz="91383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42" indent="-34587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99" indent="-336357" algn="l" defTabSz="91383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056"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8"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9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17" indent="-228459" algn="l" defTabSz="9138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9" rtl="0" eaLnBrk="1" latinLnBrk="0" hangingPunct="1">
        <a:defRPr sz="1900" kern="1200">
          <a:solidFill>
            <a:schemeClr val="tx1"/>
          </a:solidFill>
          <a:latin typeface="+mn-lt"/>
          <a:ea typeface="+mn-ea"/>
          <a:cs typeface="+mn-cs"/>
        </a:defRPr>
      </a:lvl1pPr>
      <a:lvl2pPr marL="456920" algn="l" defTabSz="913839" rtl="0" eaLnBrk="1" latinLnBrk="0" hangingPunct="1">
        <a:defRPr sz="1900" kern="1200">
          <a:solidFill>
            <a:schemeClr val="tx1"/>
          </a:solidFill>
          <a:latin typeface="+mn-lt"/>
          <a:ea typeface="+mn-ea"/>
          <a:cs typeface="+mn-cs"/>
        </a:defRPr>
      </a:lvl2pPr>
      <a:lvl3pPr marL="913839" algn="l" defTabSz="913839" rtl="0" eaLnBrk="1" latinLnBrk="0" hangingPunct="1">
        <a:defRPr sz="1900" kern="1200">
          <a:solidFill>
            <a:schemeClr val="tx1"/>
          </a:solidFill>
          <a:latin typeface="+mn-lt"/>
          <a:ea typeface="+mn-ea"/>
          <a:cs typeface="+mn-cs"/>
        </a:defRPr>
      </a:lvl3pPr>
      <a:lvl4pPr marL="1370760" algn="l" defTabSz="913839" rtl="0" eaLnBrk="1" latinLnBrk="0" hangingPunct="1">
        <a:defRPr sz="1900" kern="1200">
          <a:solidFill>
            <a:schemeClr val="tx1"/>
          </a:solidFill>
          <a:latin typeface="+mn-lt"/>
          <a:ea typeface="+mn-ea"/>
          <a:cs typeface="+mn-cs"/>
        </a:defRPr>
      </a:lvl4pPr>
      <a:lvl5pPr marL="1827679" algn="l" defTabSz="913839" rtl="0" eaLnBrk="1" latinLnBrk="0" hangingPunct="1">
        <a:defRPr sz="1900" kern="1200">
          <a:solidFill>
            <a:schemeClr val="tx1"/>
          </a:solidFill>
          <a:latin typeface="+mn-lt"/>
          <a:ea typeface="+mn-ea"/>
          <a:cs typeface="+mn-cs"/>
        </a:defRPr>
      </a:lvl5pPr>
      <a:lvl6pPr marL="2284597" algn="l" defTabSz="913839" rtl="0" eaLnBrk="1" latinLnBrk="0" hangingPunct="1">
        <a:defRPr sz="1900" kern="1200">
          <a:solidFill>
            <a:schemeClr val="tx1"/>
          </a:solidFill>
          <a:latin typeface="+mn-lt"/>
          <a:ea typeface="+mn-ea"/>
          <a:cs typeface="+mn-cs"/>
        </a:defRPr>
      </a:lvl6pPr>
      <a:lvl7pPr marL="2741518" algn="l" defTabSz="913839" rtl="0" eaLnBrk="1" latinLnBrk="0" hangingPunct="1">
        <a:defRPr sz="1900" kern="1200">
          <a:solidFill>
            <a:schemeClr val="tx1"/>
          </a:solidFill>
          <a:latin typeface="+mn-lt"/>
          <a:ea typeface="+mn-ea"/>
          <a:cs typeface="+mn-cs"/>
        </a:defRPr>
      </a:lvl7pPr>
      <a:lvl8pPr marL="3198437" algn="l" defTabSz="913839" rtl="0" eaLnBrk="1" latinLnBrk="0" hangingPunct="1">
        <a:defRPr sz="1900" kern="1200">
          <a:solidFill>
            <a:schemeClr val="tx1"/>
          </a:solidFill>
          <a:latin typeface="+mn-lt"/>
          <a:ea typeface="+mn-ea"/>
          <a:cs typeface="+mn-cs"/>
        </a:defRPr>
      </a:lvl8pPr>
      <a:lvl9pPr marL="3655356" algn="l" defTabSz="91383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0" y="6372553"/>
            <a:ext cx="1681921" cy="195501"/>
          </a:xfrm>
          <a:prstGeom prst="rect">
            <a:avLst/>
          </a:prstGeom>
        </p:spPr>
      </p:pic>
    </p:spTree>
    <p:extLst>
      <p:ext uri="{BB962C8B-B14F-4D97-AF65-F5344CB8AC3E}">
        <p14:creationId xmlns:p14="http://schemas.microsoft.com/office/powerpoint/2010/main" val="3382325684"/>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Lst>
  <p:transition>
    <p:fade/>
  </p:transition>
  <p:timing>
    <p:tnLst>
      <p:par>
        <p:cTn id="1" dur="indefinite" restart="never" nodeType="tmRoot"/>
      </p:par>
    </p:tnLst>
  </p:timing>
  <p:txStyles>
    <p:titleStyle>
      <a:lvl1pPr algn="l" defTabSz="913725"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46" indent="-344246" algn="l" defTabSz="913725"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128" indent="-341075" algn="l" defTabSz="913725"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010" indent="-344246" algn="l" defTabSz="913725"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4889" indent="-345833"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769" indent="-336315" algn="l" defTabSz="913725"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749"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05"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470"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332" indent="-228432" algn="l" defTabSz="913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25" rtl="0" eaLnBrk="1" latinLnBrk="0" hangingPunct="1">
        <a:defRPr sz="1900" kern="1200">
          <a:solidFill>
            <a:schemeClr val="tx1"/>
          </a:solidFill>
          <a:latin typeface="+mn-lt"/>
          <a:ea typeface="+mn-ea"/>
          <a:cs typeface="+mn-cs"/>
        </a:defRPr>
      </a:lvl1pPr>
      <a:lvl2pPr marL="456862" algn="l" defTabSz="913725" rtl="0" eaLnBrk="1" latinLnBrk="0" hangingPunct="1">
        <a:defRPr sz="1900" kern="1200">
          <a:solidFill>
            <a:schemeClr val="tx1"/>
          </a:solidFill>
          <a:latin typeface="+mn-lt"/>
          <a:ea typeface="+mn-ea"/>
          <a:cs typeface="+mn-cs"/>
        </a:defRPr>
      </a:lvl2pPr>
      <a:lvl3pPr marL="913725" algn="l" defTabSz="913725" rtl="0" eaLnBrk="1" latinLnBrk="0" hangingPunct="1">
        <a:defRPr sz="1900" kern="1200">
          <a:solidFill>
            <a:schemeClr val="tx1"/>
          </a:solidFill>
          <a:latin typeface="+mn-lt"/>
          <a:ea typeface="+mn-ea"/>
          <a:cs typeface="+mn-cs"/>
        </a:defRPr>
      </a:lvl3pPr>
      <a:lvl4pPr marL="1370586" algn="l" defTabSz="913725" rtl="0" eaLnBrk="1" latinLnBrk="0" hangingPunct="1">
        <a:defRPr sz="1900" kern="1200">
          <a:solidFill>
            <a:schemeClr val="tx1"/>
          </a:solidFill>
          <a:latin typeface="+mn-lt"/>
          <a:ea typeface="+mn-ea"/>
          <a:cs typeface="+mn-cs"/>
        </a:defRPr>
      </a:lvl4pPr>
      <a:lvl5pPr marL="1827452" algn="l" defTabSz="913725" rtl="0" eaLnBrk="1" latinLnBrk="0" hangingPunct="1">
        <a:defRPr sz="1900" kern="1200">
          <a:solidFill>
            <a:schemeClr val="tx1"/>
          </a:solidFill>
          <a:latin typeface="+mn-lt"/>
          <a:ea typeface="+mn-ea"/>
          <a:cs typeface="+mn-cs"/>
        </a:defRPr>
      </a:lvl5pPr>
      <a:lvl6pPr marL="2284310" algn="l" defTabSz="913725" rtl="0" eaLnBrk="1" latinLnBrk="0" hangingPunct="1">
        <a:defRPr sz="1900" kern="1200">
          <a:solidFill>
            <a:schemeClr val="tx1"/>
          </a:solidFill>
          <a:latin typeface="+mn-lt"/>
          <a:ea typeface="+mn-ea"/>
          <a:cs typeface="+mn-cs"/>
        </a:defRPr>
      </a:lvl6pPr>
      <a:lvl7pPr marL="2741175" algn="l" defTabSz="913725" rtl="0" eaLnBrk="1" latinLnBrk="0" hangingPunct="1">
        <a:defRPr sz="1900" kern="1200">
          <a:solidFill>
            <a:schemeClr val="tx1"/>
          </a:solidFill>
          <a:latin typeface="+mn-lt"/>
          <a:ea typeface="+mn-ea"/>
          <a:cs typeface="+mn-cs"/>
        </a:defRPr>
      </a:lvl7pPr>
      <a:lvl8pPr marL="3198037" algn="l" defTabSz="913725" rtl="0" eaLnBrk="1" latinLnBrk="0" hangingPunct="1">
        <a:defRPr sz="1900" kern="1200">
          <a:solidFill>
            <a:schemeClr val="tx1"/>
          </a:solidFill>
          <a:latin typeface="+mn-lt"/>
          <a:ea typeface="+mn-ea"/>
          <a:cs typeface="+mn-cs"/>
        </a:defRPr>
      </a:lvl8pPr>
      <a:lvl9pPr marL="3654901" algn="l" defTabSz="913725"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289516"/>
            <a:ext cx="11652805" cy="899665"/>
          </a:xfrm>
          <a:prstGeom prst="rect">
            <a:avLst/>
          </a:prstGeom>
        </p:spPr>
        <p:txBody>
          <a:bodyPr vert="horz" wrap="square" lIns="143334" tIns="89583" rIns="143334" bIns="8958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5" y="1189179"/>
            <a:ext cx="11650485" cy="2052030"/>
          </a:xfrm>
          <a:prstGeom prst="rect">
            <a:avLst/>
          </a:prstGeom>
        </p:spPr>
        <p:txBody>
          <a:bodyPr vert="horz" wrap="square" lIns="143334" tIns="89583" rIns="143334" bIns="8958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0692545"/>
      </p:ext>
    </p:extLst>
  </p:cSld>
  <p:clrMap bg1="lt1" tx1="dk1" bg2="lt2" tx2="dk2" accent1="accent1" accent2="accent2" accent3="accent3" accent4="accent4" accent5="accent5" accent6="accent6" hlink="hlink" folHlink="folHlink"/>
  <p:sldLayoutIdLst>
    <p:sldLayoutId id="2147484216" r:id="rId1"/>
    <p:sldLayoutId id="2147484217" r:id="rId2"/>
    <p:sldLayoutId id="2147484218" r:id="rId3"/>
    <p:sldLayoutId id="2147484219" r:id="rId4"/>
    <p:sldLayoutId id="2147484220" r:id="rId5"/>
    <p:sldLayoutId id="2147484221" r:id="rId6"/>
    <p:sldLayoutId id="2147484222" r:id="rId7"/>
    <p:sldLayoutId id="2147484223" r:id="rId8"/>
    <p:sldLayoutId id="2147484224" r:id="rId9"/>
    <p:sldLayoutId id="2147484225" r:id="rId10"/>
    <p:sldLayoutId id="2147484226" r:id="rId11"/>
    <p:sldLayoutId id="2147484227" r:id="rId12"/>
    <p:sldLayoutId id="2147484228" r:id="rId13"/>
    <p:sldLayoutId id="2147484229" r:id="rId14"/>
    <p:sldLayoutId id="2147484230" r:id="rId15"/>
    <p:sldLayoutId id="2147484231" r:id="rId16"/>
    <p:sldLayoutId id="2147484232" r:id="rId17"/>
    <p:sldLayoutId id="2147484233" r:id="rId18"/>
    <p:sldLayoutId id="2147484234" r:id="rId19"/>
    <p:sldLayoutId id="2147484235" r:id="rId20"/>
    <p:sldLayoutId id="2147484236" r:id="rId21"/>
    <p:sldLayoutId id="2147484237" r:id="rId22"/>
    <p:sldLayoutId id="2147484238" r:id="rId23"/>
    <p:sldLayoutId id="2147484239" r:id="rId24"/>
    <p:sldLayoutId id="2147484240" r:id="rId25"/>
    <p:sldLayoutId id="2147484241" r:id="rId26"/>
    <p:sldLayoutId id="2147484242" r:id="rId27"/>
    <p:sldLayoutId id="2147484243" r:id="rId28"/>
    <p:sldLayoutId id="2147484244" r:id="rId29"/>
    <p:sldLayoutId id="2147484245" r:id="rId30"/>
    <p:sldLayoutId id="2147484246" r:id="rId31"/>
    <p:sldLayoutId id="2147484247" r:id="rId32"/>
    <p:sldLayoutId id="2147484248" r:id="rId33"/>
    <p:sldLayoutId id="2147484249" r:id="rId34"/>
    <p:sldLayoutId id="2147484250" r:id="rId35"/>
  </p:sldLayoutIdLst>
  <p:transition>
    <p:fade/>
  </p:transition>
  <p:timing>
    <p:tnLst>
      <p:par>
        <p:cTn id="1" dur="indefinite" restart="never" nodeType="tmRoot"/>
      </p:par>
    </p:tnLst>
  </p:timing>
  <p:txStyles>
    <p:titleStyle>
      <a:lvl1pPr algn="l" defTabSz="91379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5" marR="0" indent="-335935" algn="l" defTabSz="913799"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334" marR="0" indent="-236399" algn="l" defTabSz="91379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52"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806"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765" marR="0" indent="-223957" algn="l" defTabSz="91379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9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45"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46" indent="-228450" algn="l" defTabSz="9137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9" rtl="0" eaLnBrk="1" latinLnBrk="0" hangingPunct="1">
        <a:defRPr sz="1800" kern="1200">
          <a:solidFill>
            <a:schemeClr val="tx1"/>
          </a:solidFill>
          <a:latin typeface="+mn-lt"/>
          <a:ea typeface="+mn-ea"/>
          <a:cs typeface="+mn-cs"/>
        </a:defRPr>
      </a:lvl1pPr>
      <a:lvl2pPr marL="456899" algn="l" defTabSz="913799" rtl="0" eaLnBrk="1" latinLnBrk="0" hangingPunct="1">
        <a:defRPr sz="1800" kern="1200">
          <a:solidFill>
            <a:schemeClr val="tx1"/>
          </a:solidFill>
          <a:latin typeface="+mn-lt"/>
          <a:ea typeface="+mn-ea"/>
          <a:cs typeface="+mn-cs"/>
        </a:defRPr>
      </a:lvl2pPr>
      <a:lvl3pPr marL="913799" algn="l" defTabSz="913799" rtl="0" eaLnBrk="1" latinLnBrk="0" hangingPunct="1">
        <a:defRPr sz="1800" kern="1200">
          <a:solidFill>
            <a:schemeClr val="tx1"/>
          </a:solidFill>
          <a:latin typeface="+mn-lt"/>
          <a:ea typeface="+mn-ea"/>
          <a:cs typeface="+mn-cs"/>
        </a:defRPr>
      </a:lvl3pPr>
      <a:lvl4pPr marL="1370698" algn="l" defTabSz="913799" rtl="0" eaLnBrk="1" latinLnBrk="0" hangingPunct="1">
        <a:defRPr sz="1800" kern="1200">
          <a:solidFill>
            <a:schemeClr val="tx1"/>
          </a:solidFill>
          <a:latin typeface="+mn-lt"/>
          <a:ea typeface="+mn-ea"/>
          <a:cs typeface="+mn-cs"/>
        </a:defRPr>
      </a:lvl4pPr>
      <a:lvl5pPr marL="1827596" algn="l" defTabSz="913799" rtl="0" eaLnBrk="1" latinLnBrk="0" hangingPunct="1">
        <a:defRPr sz="1800" kern="1200">
          <a:solidFill>
            <a:schemeClr val="tx1"/>
          </a:solidFill>
          <a:latin typeface="+mn-lt"/>
          <a:ea typeface="+mn-ea"/>
          <a:cs typeface="+mn-cs"/>
        </a:defRPr>
      </a:lvl5pPr>
      <a:lvl6pPr marL="2284497" algn="l" defTabSz="913799" rtl="0" eaLnBrk="1" latinLnBrk="0" hangingPunct="1">
        <a:defRPr sz="1800" kern="1200">
          <a:solidFill>
            <a:schemeClr val="tx1"/>
          </a:solidFill>
          <a:latin typeface="+mn-lt"/>
          <a:ea typeface="+mn-ea"/>
          <a:cs typeface="+mn-cs"/>
        </a:defRPr>
      </a:lvl6pPr>
      <a:lvl7pPr marL="2741395" algn="l" defTabSz="913799" rtl="0" eaLnBrk="1" latinLnBrk="0" hangingPunct="1">
        <a:defRPr sz="1800" kern="1200">
          <a:solidFill>
            <a:schemeClr val="tx1"/>
          </a:solidFill>
          <a:latin typeface="+mn-lt"/>
          <a:ea typeface="+mn-ea"/>
          <a:cs typeface="+mn-cs"/>
        </a:defRPr>
      </a:lvl7pPr>
      <a:lvl8pPr marL="3198296" algn="l" defTabSz="913799" rtl="0" eaLnBrk="1" latinLnBrk="0" hangingPunct="1">
        <a:defRPr sz="1800" kern="1200">
          <a:solidFill>
            <a:schemeClr val="tx1"/>
          </a:solidFill>
          <a:latin typeface="+mn-lt"/>
          <a:ea typeface="+mn-ea"/>
          <a:cs typeface="+mn-cs"/>
        </a:defRPr>
      </a:lvl8pPr>
      <a:lvl9pPr marL="3655195" algn="l" defTabSz="91379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bwMode="auto">
          <a:xfrm>
            <a:off x="3"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4"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3" tIns="45699" rIns="91393" bIns="45699" numCol="1" rtlCol="0" anchor="ctr" anchorCtr="0" compatLnSpc="1">
            <a:prstTxWarp prst="textNoShape">
              <a:avLst/>
            </a:prstTxWarp>
          </a:bodyPr>
          <a:lstStyle/>
          <a:p>
            <a:pPr algn="ctr" defTabSz="91366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6" y="228607"/>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5"/>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929"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771" indent="-7937" algn="l" defTabSz="913929"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60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489" indent="7937"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371" indent="0" algn="l" defTabSz="913929"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52597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5" indent="-460245" algn="l" defTabSz="91410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25" indent="-395179" algn="l" defTabSz="91410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38" indent="-403111" algn="l" defTabSz="9141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14" indent="-345979"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970" indent="-336456" algn="l" defTabSz="91410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797"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1"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5"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59" indent="-228527" algn="l" defTabSz="9141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7" rtl="0" eaLnBrk="1" latinLnBrk="0" hangingPunct="1">
        <a:defRPr sz="1900" kern="1200">
          <a:solidFill>
            <a:schemeClr val="tx1"/>
          </a:solidFill>
          <a:latin typeface="+mn-lt"/>
          <a:ea typeface="+mn-ea"/>
          <a:cs typeface="+mn-cs"/>
        </a:defRPr>
      </a:lvl1pPr>
      <a:lvl2pPr marL="457055" algn="l" defTabSz="914107" rtl="0" eaLnBrk="1" latinLnBrk="0" hangingPunct="1">
        <a:defRPr sz="1900" kern="1200">
          <a:solidFill>
            <a:schemeClr val="tx1"/>
          </a:solidFill>
          <a:latin typeface="+mn-lt"/>
          <a:ea typeface="+mn-ea"/>
          <a:cs typeface="+mn-cs"/>
        </a:defRPr>
      </a:lvl2pPr>
      <a:lvl3pPr marL="914107" algn="l" defTabSz="914107" rtl="0" eaLnBrk="1" latinLnBrk="0" hangingPunct="1">
        <a:defRPr sz="1900" kern="1200">
          <a:solidFill>
            <a:schemeClr val="tx1"/>
          </a:solidFill>
          <a:latin typeface="+mn-lt"/>
          <a:ea typeface="+mn-ea"/>
          <a:cs typeface="+mn-cs"/>
        </a:defRPr>
      </a:lvl3pPr>
      <a:lvl4pPr marL="1371163" algn="l" defTabSz="914107" rtl="0" eaLnBrk="1" latinLnBrk="0" hangingPunct="1">
        <a:defRPr sz="1900" kern="1200">
          <a:solidFill>
            <a:schemeClr val="tx1"/>
          </a:solidFill>
          <a:latin typeface="+mn-lt"/>
          <a:ea typeface="+mn-ea"/>
          <a:cs typeface="+mn-cs"/>
        </a:defRPr>
      </a:lvl4pPr>
      <a:lvl5pPr marL="1828216" algn="l" defTabSz="914107" rtl="0" eaLnBrk="1" latinLnBrk="0" hangingPunct="1">
        <a:defRPr sz="1900" kern="1200">
          <a:solidFill>
            <a:schemeClr val="tx1"/>
          </a:solidFill>
          <a:latin typeface="+mn-lt"/>
          <a:ea typeface="+mn-ea"/>
          <a:cs typeface="+mn-cs"/>
        </a:defRPr>
      </a:lvl5pPr>
      <a:lvl6pPr marL="2285269" algn="l" defTabSz="914107" rtl="0" eaLnBrk="1" latinLnBrk="0" hangingPunct="1">
        <a:defRPr sz="1900" kern="1200">
          <a:solidFill>
            <a:schemeClr val="tx1"/>
          </a:solidFill>
          <a:latin typeface="+mn-lt"/>
          <a:ea typeface="+mn-ea"/>
          <a:cs typeface="+mn-cs"/>
        </a:defRPr>
      </a:lvl6pPr>
      <a:lvl7pPr marL="2742324" algn="l" defTabSz="914107" rtl="0" eaLnBrk="1" latinLnBrk="0" hangingPunct="1">
        <a:defRPr sz="1900" kern="1200">
          <a:solidFill>
            <a:schemeClr val="tx1"/>
          </a:solidFill>
          <a:latin typeface="+mn-lt"/>
          <a:ea typeface="+mn-ea"/>
          <a:cs typeface="+mn-cs"/>
        </a:defRPr>
      </a:lvl7pPr>
      <a:lvl8pPr marL="3199378" algn="l" defTabSz="914107" rtl="0" eaLnBrk="1" latinLnBrk="0" hangingPunct="1">
        <a:defRPr sz="1900" kern="1200">
          <a:solidFill>
            <a:schemeClr val="tx1"/>
          </a:solidFill>
          <a:latin typeface="+mn-lt"/>
          <a:ea typeface="+mn-ea"/>
          <a:cs typeface="+mn-cs"/>
        </a:defRPr>
      </a:lvl8pPr>
      <a:lvl9pPr marL="3656431" algn="l" defTabSz="91410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729109"/>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298194"/>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gradFill>
            <a:gsLst>
              <a:gs pos="1250">
                <a:schemeClr val="tx1"/>
              </a:gs>
              <a:gs pos="100000">
                <a:schemeClr val="tx1"/>
              </a:gs>
            </a:gsLst>
            <a:lin ang="5400000" scaled="0"/>
          </a:gra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gradFill>
            <a:gsLst>
              <a:gs pos="1250">
                <a:schemeClr val="tx1"/>
              </a:gs>
              <a:gs pos="100000">
                <a:schemeClr val="tx1"/>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564" marR="0" indent="-339564" algn="l" defTabSz="913929"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816" marR="0" indent="-233252" algn="l" defTabSz="91392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135"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798135" algn="l"/>
        </a:tabLst>
        <a:defRPr sz="2400" kern="1200" spc="0" baseline="0">
          <a:solidFill>
            <a:schemeClr val="tx1">
              <a:alpha val="99000"/>
            </a:schemeClr>
          </a:solidFill>
          <a:latin typeface="+mn-lt"/>
          <a:ea typeface="+mn-ea"/>
          <a:cs typeface="+mn-cs"/>
        </a:defRPr>
      </a:lvl3pPr>
      <a:lvl4pPr marL="1029798" marR="0" indent="-231663" algn="l" defTabSz="91392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116" marR="0" indent="-225318" algn="l" defTabSz="913929" rtl="0" eaLnBrk="1" fontAlgn="auto" latinLnBrk="0" hangingPunct="1">
        <a:lnSpc>
          <a:spcPct val="90000"/>
        </a:lnSpc>
        <a:spcBef>
          <a:spcPct val="20000"/>
        </a:spcBef>
        <a:spcAft>
          <a:spcPts val="0"/>
        </a:spcAft>
        <a:buClrTx/>
        <a:buSzPct val="90000"/>
        <a:buFont typeface="Wingdings" pitchFamily="2" charset="2"/>
        <a:buChar char=""/>
        <a:tabLst>
          <a:tab pos="1255116" algn="l"/>
        </a:tabLst>
        <a:defRPr sz="2000" kern="1200" spc="0" baseline="0">
          <a:solidFill>
            <a:schemeClr val="tx1">
              <a:alpha val="99000"/>
            </a:schemeClr>
          </a:soli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392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55" indent="-460155" algn="l" defTabSz="91392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57" indent="-395101" algn="l" defTabSz="91392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92" indent="-403033" algn="l" defTabSz="91392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00" indent="-345911"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589" indent="-336390" algn="l" defTabSz="9139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30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269"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33"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198" indent="-228482" algn="l" defTabSz="9139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29" rtl="0" eaLnBrk="1" latinLnBrk="0" hangingPunct="1">
        <a:defRPr sz="1900" kern="1200">
          <a:solidFill>
            <a:schemeClr val="tx1"/>
          </a:solidFill>
          <a:latin typeface="+mn-lt"/>
          <a:ea typeface="+mn-ea"/>
          <a:cs typeface="+mn-cs"/>
        </a:defRPr>
      </a:lvl1pPr>
      <a:lvl2pPr marL="456965" algn="l" defTabSz="913929" rtl="0" eaLnBrk="1" latinLnBrk="0" hangingPunct="1">
        <a:defRPr sz="1900" kern="1200">
          <a:solidFill>
            <a:schemeClr val="tx1"/>
          </a:solidFill>
          <a:latin typeface="+mn-lt"/>
          <a:ea typeface="+mn-ea"/>
          <a:cs typeface="+mn-cs"/>
        </a:defRPr>
      </a:lvl2pPr>
      <a:lvl3pPr marL="913929" algn="l" defTabSz="913929" rtl="0" eaLnBrk="1" latinLnBrk="0" hangingPunct="1">
        <a:defRPr sz="1900" kern="1200">
          <a:solidFill>
            <a:schemeClr val="tx1"/>
          </a:solidFill>
          <a:latin typeface="+mn-lt"/>
          <a:ea typeface="+mn-ea"/>
          <a:cs typeface="+mn-cs"/>
        </a:defRPr>
      </a:lvl3pPr>
      <a:lvl4pPr marL="1370894" algn="l" defTabSz="913929" rtl="0" eaLnBrk="1" latinLnBrk="0" hangingPunct="1">
        <a:defRPr sz="1900" kern="1200">
          <a:solidFill>
            <a:schemeClr val="tx1"/>
          </a:solidFill>
          <a:latin typeface="+mn-lt"/>
          <a:ea typeface="+mn-ea"/>
          <a:cs typeface="+mn-cs"/>
        </a:defRPr>
      </a:lvl4pPr>
      <a:lvl5pPr marL="1827858" algn="l" defTabSz="913929" rtl="0" eaLnBrk="1" latinLnBrk="0" hangingPunct="1">
        <a:defRPr sz="1900" kern="1200">
          <a:solidFill>
            <a:schemeClr val="tx1"/>
          </a:solidFill>
          <a:latin typeface="+mn-lt"/>
          <a:ea typeface="+mn-ea"/>
          <a:cs typeface="+mn-cs"/>
        </a:defRPr>
      </a:lvl5pPr>
      <a:lvl6pPr marL="2284821" algn="l" defTabSz="913929" rtl="0" eaLnBrk="1" latinLnBrk="0" hangingPunct="1">
        <a:defRPr sz="1900" kern="1200">
          <a:solidFill>
            <a:schemeClr val="tx1"/>
          </a:solidFill>
          <a:latin typeface="+mn-lt"/>
          <a:ea typeface="+mn-ea"/>
          <a:cs typeface="+mn-cs"/>
        </a:defRPr>
      </a:lvl6pPr>
      <a:lvl7pPr marL="2741787" algn="l" defTabSz="913929" rtl="0" eaLnBrk="1" latinLnBrk="0" hangingPunct="1">
        <a:defRPr sz="1900" kern="1200">
          <a:solidFill>
            <a:schemeClr val="tx1"/>
          </a:solidFill>
          <a:latin typeface="+mn-lt"/>
          <a:ea typeface="+mn-ea"/>
          <a:cs typeface="+mn-cs"/>
        </a:defRPr>
      </a:lvl7pPr>
      <a:lvl8pPr marL="3198750" algn="l" defTabSz="913929" rtl="0" eaLnBrk="1" latinLnBrk="0" hangingPunct="1">
        <a:defRPr sz="1900" kern="1200">
          <a:solidFill>
            <a:schemeClr val="tx1"/>
          </a:solidFill>
          <a:latin typeface="+mn-lt"/>
          <a:ea typeface="+mn-ea"/>
          <a:cs typeface="+mn-cs"/>
        </a:defRPr>
      </a:lvl8pPr>
      <a:lvl9pPr marL="3655714" algn="l" defTabSz="913929"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4"/>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7953"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233" indent="-613233" algn="l" defTabSz="1217953"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39757" indent="-526530" algn="l" defTabSz="1217953"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6866" indent="-537103" algn="l" defTabSz="121795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7845" indent="-46097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138" indent="-448293" algn="l" defTabSz="1217953"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49366"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8347"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7319"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6298" indent="-304496" algn="l" defTabSz="1217953"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953" rtl="0" eaLnBrk="1" latinLnBrk="0" hangingPunct="1">
        <a:defRPr sz="2400" kern="1200">
          <a:solidFill>
            <a:schemeClr val="tx1"/>
          </a:solidFill>
          <a:latin typeface="+mn-lt"/>
          <a:ea typeface="+mn-ea"/>
          <a:cs typeface="+mn-cs"/>
        </a:defRPr>
      </a:lvl1pPr>
      <a:lvl2pPr marL="608977" algn="l" defTabSz="1217953" rtl="0" eaLnBrk="1" latinLnBrk="0" hangingPunct="1">
        <a:defRPr sz="2400" kern="1200">
          <a:solidFill>
            <a:schemeClr val="tx1"/>
          </a:solidFill>
          <a:latin typeface="+mn-lt"/>
          <a:ea typeface="+mn-ea"/>
          <a:cs typeface="+mn-cs"/>
        </a:defRPr>
      </a:lvl2pPr>
      <a:lvl3pPr marL="1217953" algn="l" defTabSz="1217953" rtl="0" eaLnBrk="1" latinLnBrk="0" hangingPunct="1">
        <a:defRPr sz="2400" kern="1200">
          <a:solidFill>
            <a:schemeClr val="tx1"/>
          </a:solidFill>
          <a:latin typeface="+mn-lt"/>
          <a:ea typeface="+mn-ea"/>
          <a:cs typeface="+mn-cs"/>
        </a:defRPr>
      </a:lvl3pPr>
      <a:lvl4pPr marL="1826931" algn="l" defTabSz="1217953" rtl="0" eaLnBrk="1" latinLnBrk="0" hangingPunct="1">
        <a:defRPr sz="2400" kern="1200">
          <a:solidFill>
            <a:schemeClr val="tx1"/>
          </a:solidFill>
          <a:latin typeface="+mn-lt"/>
          <a:ea typeface="+mn-ea"/>
          <a:cs typeface="+mn-cs"/>
        </a:defRPr>
      </a:lvl4pPr>
      <a:lvl5pPr marL="2435903" algn="l" defTabSz="1217953" rtl="0" eaLnBrk="1" latinLnBrk="0" hangingPunct="1">
        <a:defRPr sz="2400" kern="1200">
          <a:solidFill>
            <a:schemeClr val="tx1"/>
          </a:solidFill>
          <a:latin typeface="+mn-lt"/>
          <a:ea typeface="+mn-ea"/>
          <a:cs typeface="+mn-cs"/>
        </a:defRPr>
      </a:lvl5pPr>
      <a:lvl6pPr marL="3044874" algn="l" defTabSz="1217953" rtl="0" eaLnBrk="1" latinLnBrk="0" hangingPunct="1">
        <a:defRPr sz="2400" kern="1200">
          <a:solidFill>
            <a:schemeClr val="tx1"/>
          </a:solidFill>
          <a:latin typeface="+mn-lt"/>
          <a:ea typeface="+mn-ea"/>
          <a:cs typeface="+mn-cs"/>
        </a:defRPr>
      </a:lvl6pPr>
      <a:lvl7pPr marL="3653859" algn="l" defTabSz="1217953" rtl="0" eaLnBrk="1" latinLnBrk="0" hangingPunct="1">
        <a:defRPr sz="2400" kern="1200">
          <a:solidFill>
            <a:schemeClr val="tx1"/>
          </a:solidFill>
          <a:latin typeface="+mn-lt"/>
          <a:ea typeface="+mn-ea"/>
          <a:cs typeface="+mn-cs"/>
        </a:defRPr>
      </a:lvl7pPr>
      <a:lvl8pPr marL="4262833" algn="l" defTabSz="1217953" rtl="0" eaLnBrk="1" latinLnBrk="0" hangingPunct="1">
        <a:defRPr sz="2400" kern="1200">
          <a:solidFill>
            <a:schemeClr val="tx1"/>
          </a:solidFill>
          <a:latin typeface="+mn-lt"/>
          <a:ea typeface="+mn-ea"/>
          <a:cs typeface="+mn-cs"/>
        </a:defRPr>
      </a:lvl8pPr>
      <a:lvl9pPr marL="4871806" algn="l" defTabSz="1217953"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7"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3966"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74" indent="-460174" algn="l" defTabSz="913966"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292" indent="-395117" algn="l" defTabSz="913966"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344" indent="-403050" algn="l" defTabSz="913966"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267" indent="-345925"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672" indent="-336404" algn="l" defTabSz="913966"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40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92"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77"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60" indent="-228491" algn="l" defTabSz="9139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6" rtl="0" eaLnBrk="1" latinLnBrk="0" hangingPunct="1">
        <a:defRPr sz="1900" kern="1200">
          <a:solidFill>
            <a:schemeClr val="tx1"/>
          </a:solidFill>
          <a:latin typeface="+mn-lt"/>
          <a:ea typeface="+mn-ea"/>
          <a:cs typeface="+mn-cs"/>
        </a:defRPr>
      </a:lvl1pPr>
      <a:lvl2pPr marL="456983" algn="l" defTabSz="913966" rtl="0" eaLnBrk="1" latinLnBrk="0" hangingPunct="1">
        <a:defRPr sz="1900" kern="1200">
          <a:solidFill>
            <a:schemeClr val="tx1"/>
          </a:solidFill>
          <a:latin typeface="+mn-lt"/>
          <a:ea typeface="+mn-ea"/>
          <a:cs typeface="+mn-cs"/>
        </a:defRPr>
      </a:lvl2pPr>
      <a:lvl3pPr marL="913966" algn="l" defTabSz="913966" rtl="0" eaLnBrk="1" latinLnBrk="0" hangingPunct="1">
        <a:defRPr sz="1900" kern="1200">
          <a:solidFill>
            <a:schemeClr val="tx1"/>
          </a:solidFill>
          <a:latin typeface="+mn-lt"/>
          <a:ea typeface="+mn-ea"/>
          <a:cs typeface="+mn-cs"/>
        </a:defRPr>
      </a:lvl3pPr>
      <a:lvl4pPr marL="1370951" algn="l" defTabSz="913966" rtl="0" eaLnBrk="1" latinLnBrk="0" hangingPunct="1">
        <a:defRPr sz="1900" kern="1200">
          <a:solidFill>
            <a:schemeClr val="tx1"/>
          </a:solidFill>
          <a:latin typeface="+mn-lt"/>
          <a:ea typeface="+mn-ea"/>
          <a:cs typeface="+mn-cs"/>
        </a:defRPr>
      </a:lvl4pPr>
      <a:lvl5pPr marL="1827935" algn="l" defTabSz="913966" rtl="0" eaLnBrk="1" latinLnBrk="0" hangingPunct="1">
        <a:defRPr sz="1900" kern="1200">
          <a:solidFill>
            <a:schemeClr val="tx1"/>
          </a:solidFill>
          <a:latin typeface="+mn-lt"/>
          <a:ea typeface="+mn-ea"/>
          <a:cs typeface="+mn-cs"/>
        </a:defRPr>
      </a:lvl5pPr>
      <a:lvl6pPr marL="2284917" algn="l" defTabSz="913966" rtl="0" eaLnBrk="1" latinLnBrk="0" hangingPunct="1">
        <a:defRPr sz="1900" kern="1200">
          <a:solidFill>
            <a:schemeClr val="tx1"/>
          </a:solidFill>
          <a:latin typeface="+mn-lt"/>
          <a:ea typeface="+mn-ea"/>
          <a:cs typeface="+mn-cs"/>
        </a:defRPr>
      </a:lvl6pPr>
      <a:lvl7pPr marL="2741901" algn="l" defTabSz="913966" rtl="0" eaLnBrk="1" latinLnBrk="0" hangingPunct="1">
        <a:defRPr sz="1900" kern="1200">
          <a:solidFill>
            <a:schemeClr val="tx1"/>
          </a:solidFill>
          <a:latin typeface="+mn-lt"/>
          <a:ea typeface="+mn-ea"/>
          <a:cs typeface="+mn-cs"/>
        </a:defRPr>
      </a:lvl7pPr>
      <a:lvl8pPr marL="3198886" algn="l" defTabSz="913966" rtl="0" eaLnBrk="1" latinLnBrk="0" hangingPunct="1">
        <a:defRPr sz="1900" kern="1200">
          <a:solidFill>
            <a:schemeClr val="tx1"/>
          </a:solidFill>
          <a:latin typeface="+mn-lt"/>
          <a:ea typeface="+mn-ea"/>
          <a:cs typeface="+mn-cs"/>
        </a:defRPr>
      </a:lvl8pPr>
      <a:lvl9pPr marL="3655868" algn="l" defTabSz="913966"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9" y="6372552"/>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381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280" indent="-344280" algn="l" defTabSz="91381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207" indent="-341109" algn="l" defTabSz="91381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134" indent="-344280" algn="l" defTabSz="91381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057" indent="-345867"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1982" indent="-336348" algn="l" defTabSz="91381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2995"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9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06"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12" indent="-228454" algn="l" defTabSz="9138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14" rtl="0" eaLnBrk="1" latinLnBrk="0" hangingPunct="1">
        <a:defRPr sz="1900" kern="1200">
          <a:solidFill>
            <a:schemeClr val="tx1"/>
          </a:solidFill>
          <a:latin typeface="+mn-lt"/>
          <a:ea typeface="+mn-ea"/>
          <a:cs typeface="+mn-cs"/>
        </a:defRPr>
      </a:lvl1pPr>
      <a:lvl2pPr marL="456907" algn="l" defTabSz="913814" rtl="0" eaLnBrk="1" latinLnBrk="0" hangingPunct="1">
        <a:defRPr sz="1900" kern="1200">
          <a:solidFill>
            <a:schemeClr val="tx1"/>
          </a:solidFill>
          <a:latin typeface="+mn-lt"/>
          <a:ea typeface="+mn-ea"/>
          <a:cs typeface="+mn-cs"/>
        </a:defRPr>
      </a:lvl2pPr>
      <a:lvl3pPr marL="913814" algn="l" defTabSz="913814" rtl="0" eaLnBrk="1" latinLnBrk="0" hangingPunct="1">
        <a:defRPr sz="1900" kern="1200">
          <a:solidFill>
            <a:schemeClr val="tx1"/>
          </a:solidFill>
          <a:latin typeface="+mn-lt"/>
          <a:ea typeface="+mn-ea"/>
          <a:cs typeface="+mn-cs"/>
        </a:defRPr>
      </a:lvl3pPr>
      <a:lvl4pPr marL="1370721" algn="l" defTabSz="913814" rtl="0" eaLnBrk="1" latinLnBrk="0" hangingPunct="1">
        <a:defRPr sz="1900" kern="1200">
          <a:solidFill>
            <a:schemeClr val="tx1"/>
          </a:solidFill>
          <a:latin typeface="+mn-lt"/>
          <a:ea typeface="+mn-ea"/>
          <a:cs typeface="+mn-cs"/>
        </a:defRPr>
      </a:lvl4pPr>
      <a:lvl5pPr marL="1827631" algn="l" defTabSz="913814" rtl="0" eaLnBrk="1" latinLnBrk="0" hangingPunct="1">
        <a:defRPr sz="1900" kern="1200">
          <a:solidFill>
            <a:schemeClr val="tx1"/>
          </a:solidFill>
          <a:latin typeface="+mn-lt"/>
          <a:ea typeface="+mn-ea"/>
          <a:cs typeface="+mn-cs"/>
        </a:defRPr>
      </a:lvl5pPr>
      <a:lvl6pPr marL="2284534" algn="l" defTabSz="913814" rtl="0" eaLnBrk="1" latinLnBrk="0" hangingPunct="1">
        <a:defRPr sz="1900" kern="1200">
          <a:solidFill>
            <a:schemeClr val="tx1"/>
          </a:solidFill>
          <a:latin typeface="+mn-lt"/>
          <a:ea typeface="+mn-ea"/>
          <a:cs typeface="+mn-cs"/>
        </a:defRPr>
      </a:lvl6pPr>
      <a:lvl7pPr marL="2741444" algn="l" defTabSz="913814" rtl="0" eaLnBrk="1" latinLnBrk="0" hangingPunct="1">
        <a:defRPr sz="1900" kern="1200">
          <a:solidFill>
            <a:schemeClr val="tx1"/>
          </a:solidFill>
          <a:latin typeface="+mn-lt"/>
          <a:ea typeface="+mn-ea"/>
          <a:cs typeface="+mn-cs"/>
        </a:defRPr>
      </a:lvl7pPr>
      <a:lvl8pPr marL="3198350" algn="l" defTabSz="913814" rtl="0" eaLnBrk="1" latinLnBrk="0" hangingPunct="1">
        <a:defRPr sz="1900" kern="1200">
          <a:solidFill>
            <a:schemeClr val="tx1"/>
          </a:solidFill>
          <a:latin typeface="+mn-lt"/>
          <a:ea typeface="+mn-ea"/>
          <a:cs typeface="+mn-cs"/>
        </a:defRPr>
      </a:lvl8pPr>
      <a:lvl9pPr marL="3655259" algn="l" defTabSz="91381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21.xml"/><Relationship Id="rId4" Type="http://schemas.openxmlformats.org/officeDocument/2006/relationships/hyperlink" Target="http://www.windowsazure.com/en-us/pricing/calculator/?scenario=mobi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2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26.png"/><Relationship Id="rId5" Type="http://schemas.openxmlformats.org/officeDocument/2006/relationships/tags" Target="../tags/tag12.xml"/><Relationship Id="rId10" Type="http://schemas.openxmlformats.org/officeDocument/2006/relationships/image" Target="../media/image25.png"/><Relationship Id="rId4" Type="http://schemas.openxmlformats.org/officeDocument/2006/relationships/tags" Target="../tags/tag11.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372.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6.png"/><Relationship Id="rId5" Type="http://schemas.openxmlformats.org/officeDocument/2006/relationships/tags" Target="../tags/tag5.xml"/><Relationship Id="rId10" Type="http://schemas.openxmlformats.org/officeDocument/2006/relationships/image" Target="../media/image25.png"/><Relationship Id="rId4" Type="http://schemas.openxmlformats.org/officeDocument/2006/relationships/tags" Target="../tags/tag4.xml"/><Relationship Id="rId9"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03990"/>
            <a:ext cx="12188824" cy="2891904"/>
          </a:xfrm>
        </p:spPr>
        <p:txBody>
          <a:bodyPr/>
          <a:lstStyle/>
          <a:p>
            <a:pPr algn="ctr"/>
            <a:r>
              <a:rPr lang="en-US" dirty="0" smtClean="0"/>
              <a:t>Windows Azure Mobile Services</a:t>
            </a:r>
            <a:endParaRPr lang="en-US" dirty="0">
              <a:solidFill>
                <a:schemeClr val="tx1"/>
              </a:solidFill>
            </a:endParaRPr>
          </a:p>
        </p:txBody>
      </p:sp>
    </p:spTree>
    <p:extLst>
      <p:ext uri="{BB962C8B-B14F-4D97-AF65-F5344CB8AC3E}">
        <p14:creationId xmlns:p14="http://schemas.microsoft.com/office/powerpoint/2010/main" val="141829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6"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7" tIns="45685" rIns="91367" bIns="45685" numCol="1" rtlCol="0" anchor="ctr" anchorCtr="0" compatLnSpc="1">
            <a:prstTxWarp prst="textNoShape">
              <a:avLst/>
            </a:prstTxWarp>
          </a:bodyPr>
          <a:lstStyle/>
          <a:p>
            <a:pPr algn="ctr" defTabSz="913423"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43" y="1436918"/>
            <a:ext cx="4588595" cy="2550739"/>
          </a:xfrm>
          <a:prstGeom prst="rect">
            <a:avLst/>
          </a:prstGeom>
          <a:noFill/>
        </p:spPr>
        <p:txBody>
          <a:bodyPr wrap="square" lIns="0" tIns="0" rIns="0" bIns="0" rtlCol="0">
            <a:noAutofit/>
          </a:bodyPr>
          <a:lstStyle/>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104" indent="-406104" defTabSz="913112"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30"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35" tIns="45667" rIns="91335" bIns="45667" numCol="1" spcCol="0" rtlCol="0" anchor="t" anchorCtr="0" compatLnSpc="1">
            <a:prstTxWarp prst="textNoShape">
              <a:avLst/>
            </a:prstTxWarp>
          </a:bodyPr>
          <a:lstStyle/>
          <a:p>
            <a:pPr algn="ctr" defTabSz="913112"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7"/>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algn="ct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33"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91371"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33"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91371" rIns="0" bIns="91371" numCol="1" rtlCol="0" anchor="b" anchorCtr="0" compatLnSpc="1">
            <a:prstTxWarp prst="textNoShape">
              <a:avLst/>
            </a:prstTxWarp>
          </a:bodyPr>
          <a:lstStyle/>
          <a:p>
            <a:pPr defTabSz="1218036"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33" y="3780881"/>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8" y="2686786"/>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82" y="3452954"/>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8"/>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423"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
        <p:nvSpPr>
          <p:cNvPr id="34" name="Freeform 58"/>
          <p:cNvSpPr>
            <a:spLocks noEditPoints="1"/>
          </p:cNvSpPr>
          <p:nvPr/>
        </p:nvSpPr>
        <p:spPr bwMode="black">
          <a:xfrm>
            <a:off x="4962330"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43" tIns="41121" rIns="82243" bIns="41121" numCol="1" anchor="t" anchorCtr="0" compatLnSpc="1">
            <a:prstTxWarp prst="textNoShape">
              <a:avLst/>
            </a:prstTxWarp>
          </a:bodyPr>
          <a:lstStyle/>
          <a:p>
            <a:pPr defTabSz="913687"/>
            <a:endParaRPr lang="en-US" sz="1600">
              <a:solidFill>
                <a:srgbClr val="292929"/>
              </a:solidFill>
            </a:endParaRPr>
          </a:p>
        </p:txBody>
      </p:sp>
      <p:grpSp>
        <p:nvGrpSpPr>
          <p:cNvPr id="35" name="Group 34"/>
          <p:cNvGrpSpPr/>
          <p:nvPr/>
        </p:nvGrpSpPr>
        <p:grpSpPr bwMode="black">
          <a:xfrm>
            <a:off x="1144704" y="2338442"/>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87"/>
              <a:endParaRPr lang="en-US" sz="1600">
                <a:solidFill>
                  <a:srgbClr val="292929"/>
                </a:solidFill>
              </a:endParaRPr>
            </a:p>
          </p:txBody>
        </p:sp>
      </p:grpSp>
      <p:sp>
        <p:nvSpPr>
          <p:cNvPr id="39" name="Freeform 6"/>
          <p:cNvSpPr>
            <a:spLocks noEditPoints="1"/>
          </p:cNvSpPr>
          <p:nvPr/>
        </p:nvSpPr>
        <p:spPr bwMode="auto">
          <a:xfrm>
            <a:off x="1276322"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8" rIns="91371" bIns="45688" numCol="1" anchor="t" anchorCtr="0" compatLnSpc="1">
            <a:prstTxWarp prst="textNoShape">
              <a:avLst/>
            </a:prstTxWarp>
          </a:bodyPr>
          <a:lstStyle/>
          <a:p>
            <a:pPr defTabSz="913687"/>
            <a:endParaRPr lang="en-US">
              <a:solidFill>
                <a:srgbClr val="292929"/>
              </a:solidFill>
            </a:endParaRPr>
          </a:p>
        </p:txBody>
      </p:sp>
    </p:spTree>
    <p:extLst>
      <p:ext uri="{BB962C8B-B14F-4D97-AF65-F5344CB8AC3E}">
        <p14:creationId xmlns:p14="http://schemas.microsoft.com/office/powerpoint/2010/main" val="734929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8"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4365248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82"/>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8142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3801"/>
            <a:r>
              <a:rPr lang="en-US" sz="3600" spc="-71" dirty="0">
                <a:gradFill>
                  <a:gsLst>
                    <a:gs pos="2917">
                      <a:srgbClr val="292929"/>
                    </a:gs>
                    <a:gs pos="30000">
                      <a:srgbClr val="292929"/>
                    </a:gs>
                  </a:gsLst>
                  <a:lin ang="5400000" scaled="0"/>
                </a:gradFill>
              </a:rPr>
              <a:t>Authenticate against Microsoft Account, Twitter, Facebook, Google</a:t>
            </a:r>
          </a:p>
          <a:p>
            <a:pPr defTabSz="913801"/>
            <a:r>
              <a:rPr lang="en-US" sz="3600" spc="-71" dirty="0">
                <a:gradFill>
                  <a:gsLst>
                    <a:gs pos="2917">
                      <a:srgbClr val="292929"/>
                    </a:gs>
                    <a:gs pos="30000">
                      <a:srgbClr val="292929"/>
                    </a:gs>
                  </a:gsLst>
                  <a:lin ang="5400000" scaled="0"/>
                </a:gradFill>
              </a:rPr>
              <a:t>Table level permissions for each CRUD operation</a:t>
            </a:r>
          </a:p>
          <a:p>
            <a:pPr defTabSz="913801"/>
            <a:r>
              <a:rPr lang="en-US" sz="2800" spc="-71" dirty="0">
                <a:gradFill>
                  <a:gsLst>
                    <a:gs pos="2917">
                      <a:srgbClr val="292929"/>
                    </a:gs>
                    <a:gs pos="30000">
                      <a:srgbClr val="292929"/>
                    </a:gs>
                  </a:gsLst>
                  <a:lin ang="5400000" scaled="0"/>
                </a:gradFill>
              </a:rPr>
              <a:t>	Everyone</a:t>
            </a:r>
          </a:p>
          <a:p>
            <a:pPr defTabSz="913801"/>
            <a:r>
              <a:rPr lang="en-US" sz="2800" spc="-71" dirty="0">
                <a:gradFill>
                  <a:gsLst>
                    <a:gs pos="2917">
                      <a:srgbClr val="292929"/>
                    </a:gs>
                    <a:gs pos="30000">
                      <a:srgbClr val="292929"/>
                    </a:gs>
                  </a:gsLst>
                  <a:lin ang="5400000" scaled="0"/>
                </a:gradFill>
              </a:rPr>
              <a:t>	Anyone with the Application Key</a:t>
            </a:r>
          </a:p>
          <a:p>
            <a:pPr defTabSz="913801"/>
            <a:r>
              <a:rPr lang="en-US" sz="2800" spc="-71" dirty="0">
                <a:gradFill>
                  <a:gsLst>
                    <a:gs pos="2917">
                      <a:srgbClr val="292929"/>
                    </a:gs>
                    <a:gs pos="30000">
                      <a:srgbClr val="292929"/>
                    </a:gs>
                  </a:gsLst>
                  <a:lin ang="5400000" scaled="0"/>
                </a:gradFill>
              </a:rPr>
              <a:t>	Only Authenticated Users</a:t>
            </a:r>
          </a:p>
          <a:p>
            <a:pPr defTabSz="913801"/>
            <a:r>
              <a:rPr lang="en-US" sz="2800" spc="-71" dirty="0">
                <a:gradFill>
                  <a:gsLst>
                    <a:gs pos="2917">
                      <a:srgbClr val="292929"/>
                    </a:gs>
                    <a:gs pos="30000">
                      <a:srgbClr val="292929"/>
                    </a:gs>
                  </a:gsLst>
                  <a:lin ang="5400000" scaled="0"/>
                </a:gradFill>
              </a:rPr>
              <a:t>	Only Scripts and Admins</a:t>
            </a:r>
          </a:p>
          <a:p>
            <a:pPr defTabSz="913801"/>
            <a:r>
              <a:rPr lang="en-US" sz="3600" spc="-71" dirty="0">
                <a:gradFill>
                  <a:gsLst>
                    <a:gs pos="2917">
                      <a:srgbClr val="292929"/>
                    </a:gs>
                    <a:gs pos="30000">
                      <a:srgbClr val="292929"/>
                    </a:gs>
                  </a:gsLst>
                  <a:lin ang="5400000" scaled="0"/>
                </a:gradFill>
              </a:rPr>
              <a:t>More granular control with server side scripts</a:t>
            </a:r>
          </a:p>
          <a:p>
            <a:pPr defTabSz="913801"/>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3801"/>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243455353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4649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41991956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br>
              <a:rPr lang="en-US" sz="6700" dirty="0" smtClean="0"/>
            </a:br>
            <a:r>
              <a:rPr lang="en-US" sz="4000" dirty="0"/>
              <a:t>S</a:t>
            </a:r>
            <a:r>
              <a:rPr lang="en-US" sz="4000" dirty="0" smtClean="0"/>
              <a:t>end </a:t>
            </a:r>
            <a:r>
              <a:rPr lang="en-US" sz="4000" dirty="0" smtClean="0"/>
              <a:t>notification </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7838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4"/>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188268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82"/>
            <a:ext cx="11650488" cy="5394723"/>
          </a:xfrm>
        </p:spPr>
        <p:txBody>
          <a:bodyPr/>
          <a:lstStyle/>
          <a:p>
            <a:r>
              <a:rPr lang="en-US" sz="4400" spc="-100" dirty="0">
                <a:solidFill>
                  <a:schemeClr val="accent1"/>
                </a:solidFill>
                <a:latin typeface="Segoe UI Light" pitchFamily="34" charset="0"/>
              </a:rPr>
              <a:t>Get a Windows Azure Free Trial Account</a:t>
            </a:r>
            <a:endParaRPr lang="en-US" sz="5400" spc="-100" dirty="0">
              <a:solidFill>
                <a:schemeClr val="accent1"/>
              </a:solidFill>
              <a:latin typeface="Segoe UI Light" pitchFamily="34" charset="0"/>
            </a:endParaRPr>
          </a:p>
          <a:p>
            <a:r>
              <a:rPr lang="en-US" sz="2000" dirty="0">
                <a:solidFill>
                  <a:srgbClr val="FF0000"/>
                </a:solidFill>
                <a:latin typeface="Segoe UI"/>
                <a:hlinkClick r:id="rId3"/>
              </a:rPr>
              <a:t>http://www.windowsazure.com/</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a:solidFill>
                  <a:schemeClr val="accent1"/>
                </a:solidFill>
                <a:latin typeface="Segoe UI Light" pitchFamily="34" charset="0"/>
              </a:rPr>
              <a:t>Help 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(Windows 8, Windows Phone 8),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err="1">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Android)</a:t>
            </a:r>
          </a:p>
          <a:p>
            <a:r>
              <a:rPr lang="en-US" sz="4400" spc="-100" dirty="0">
                <a:solidFill>
                  <a:schemeClr val="accent1"/>
                </a:solidFill>
                <a:latin typeface="Segoe UI Light" pitchFamily="34" charset="0"/>
              </a:rPr>
              <a:t>Presentations, demos, hands on labs</a:t>
            </a: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5926962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741"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sp>
        <p:nvSpPr>
          <p:cNvPr id="3" name="Freeform 7"/>
          <p:cNvSpPr>
            <a:spLocks noEditPoints="1"/>
          </p:cNvSpPr>
          <p:nvPr/>
        </p:nvSpPr>
        <p:spPr bwMode="auto">
          <a:xfrm>
            <a:off x="4256468" y="2958293"/>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4" tIns="45704" rIns="91404" bIns="45704" numCol="1" anchor="t" anchorCtr="0" compatLnSpc="1">
            <a:prstTxWarp prst="textNoShape">
              <a:avLst/>
            </a:prstTxWarp>
          </a:bodyPr>
          <a:lstStyle/>
          <a:p>
            <a:pPr algn="ctr"/>
            <a:endParaRPr lang="en-US" dirty="0"/>
          </a:p>
        </p:txBody>
      </p:sp>
    </p:spTree>
    <p:extLst>
      <p:ext uri="{BB962C8B-B14F-4D97-AF65-F5344CB8AC3E}">
        <p14:creationId xmlns:p14="http://schemas.microsoft.com/office/powerpoint/2010/main" val="76594507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842784"/>
            <a:chOff x="523683" y="1595421"/>
            <a:chExt cx="4975779" cy="1298232"/>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9823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272360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8"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3877">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32" y="1740416"/>
            <a:ext cx="10828419" cy="1366595"/>
          </a:xfrm>
          <a:prstGeom prst="roundRect">
            <a:avLst>
              <a:gd name="adj" fmla="val 0"/>
            </a:avLst>
          </a:prstGeom>
          <a:solidFill>
            <a:schemeClr val="accent2"/>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3773">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32" y="3335643"/>
            <a:ext cx="10828419" cy="1366595"/>
          </a:xfrm>
          <a:prstGeom prst="roundRect">
            <a:avLst>
              <a:gd name="adj" fmla="val 0"/>
            </a:avLst>
          </a:prstGeom>
          <a:solidFill>
            <a:schemeClr val="accent1"/>
          </a:solidFill>
          <a:ln w="9525" cap="flat" cmpd="sng" algn="ctr">
            <a:noFill/>
            <a:prstDash val="solid"/>
          </a:ln>
          <a:effectLst/>
        </p:spPr>
        <p:txBody>
          <a:bodyPr lIns="76140" tIns="38070" rIns="76140" bIns="38070" rtlCol="0" anchor="t" anchorCtr="0"/>
          <a:lstStyle/>
          <a:p>
            <a:pPr marL="3175" defTabSz="913877">
              <a:spcAft>
                <a:spcPts val="900"/>
              </a:spcAft>
              <a:buSzPct val="80000"/>
            </a:pPr>
            <a:r>
              <a:rPr lang="en-US" sz="3600" spc="-83" dirty="0">
                <a:solidFill>
                  <a:srgbClr val="FFFFFF">
                    <a:alpha val="99000"/>
                  </a:srgbClr>
                </a:solidFill>
                <a:latin typeface="Segoe UI Light" pitchFamily="34" charset="0"/>
              </a:rPr>
              <a:t>Common Scenarios</a:t>
            </a:r>
          </a:p>
          <a:p>
            <a:pPr marL="3175" defTabSz="913773">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32" y="4927329"/>
            <a:ext cx="10828419" cy="1363075"/>
          </a:xfrm>
          <a:prstGeom prst="roundRect">
            <a:avLst>
              <a:gd name="adj" fmla="val 0"/>
            </a:avLst>
          </a:prstGeom>
          <a:solidFill>
            <a:schemeClr val="accent4"/>
          </a:solidFill>
          <a:ln w="9525" cap="flat" cmpd="sng" algn="ctr">
            <a:noFill/>
            <a:prstDash val="solid"/>
          </a:ln>
          <a:effectLst/>
        </p:spPr>
        <p:txBody>
          <a:bodyPr lIns="76140" tIns="38070" rIns="76140" bIns="38070" rtlCol="0" anchor="t" anchorCtr="0"/>
          <a:lstStyle/>
          <a:p>
            <a:pPr marL="3175" defTabSz="913773">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3773">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290249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7"/>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0" rIns="91384" bIns="91387" numCol="1" rtlCol="0" anchor="b" anchorCtr="0" compatLnSpc="1">
            <a:prstTxWarp prst="textNoShape">
              <a:avLst/>
            </a:prstTxWarp>
          </a:bodyPr>
          <a:lstStyle/>
          <a:p>
            <a:pPr defTabSz="913575"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8" y="2601780"/>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575"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57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43" y="3854888"/>
            <a:ext cx="10237787" cy="461665"/>
          </a:xfrm>
          <a:prstGeom prst="rect">
            <a:avLst/>
          </a:prstGeom>
        </p:spPr>
        <p:txBody>
          <a:bodyPr lIns="91392" tIns="45699" rIns="91392" bIns="4569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20158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1318423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7085395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5" y="2636646"/>
            <a:ext cx="7615707" cy="2717742"/>
          </a:xfrm>
          <a:prstGeom prst="rect">
            <a:avLst/>
          </a:prstGeom>
          <a:solidFill>
            <a:schemeClr val="bg2"/>
          </a:solidFill>
        </p:spPr>
        <p:txBody>
          <a:bodyPr wrap="square" lIns="91395" tIns="45700" rIns="91395" bIns="45700">
            <a:spAutoFit/>
          </a:bodyPr>
          <a:lstStyle/>
          <a:p>
            <a:pPr defTabSz="913839"/>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pPr defTabSz="913839"/>
            <a:r>
              <a:rPr lang="en-US" sz="2800" dirty="0">
                <a:solidFill>
                  <a:srgbClr val="000000"/>
                </a:solidFill>
              </a:rPr>
              <a:t>		} </a:t>
            </a:r>
          </a:p>
          <a:p>
            <a:pPr defTabSz="913839"/>
            <a:r>
              <a:rPr lang="en-US" sz="2800" dirty="0">
                <a:solidFill>
                  <a:srgbClr val="000000"/>
                </a:solidFill>
              </a:rPr>
              <a:t>	}</a:t>
            </a:r>
          </a:p>
          <a:p>
            <a:pPr defTabSz="913839"/>
            <a:r>
              <a:rPr lang="en-US" sz="2800" dirty="0">
                <a:solidFill>
                  <a:srgbClr val="000000"/>
                </a:solidFill>
              </a:rPr>
              <a:t>); </a:t>
            </a:r>
            <a:endParaRPr lang="en-US" sz="2800" dirty="0">
              <a:solidFill>
                <a:srgbClr val="292929"/>
              </a:solidFill>
            </a:endParaRPr>
          </a:p>
        </p:txBody>
      </p:sp>
    </p:spTree>
    <p:extLst>
      <p:ext uri="{BB962C8B-B14F-4D97-AF65-F5344CB8AC3E}">
        <p14:creationId xmlns:p14="http://schemas.microsoft.com/office/powerpoint/2010/main" val="3466849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5418478"/>
              </p:ext>
            </p:extLst>
          </p:nvPr>
        </p:nvGraphicFramePr>
        <p:xfrm>
          <a:off x="960125" y="1584966"/>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151937137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4.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20.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5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6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2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2575</Words>
  <Application>Microsoft Office PowerPoint</Application>
  <PresentationFormat>Custom</PresentationFormat>
  <Paragraphs>431</Paragraphs>
  <Slides>22</Slides>
  <Notes>21</Notes>
  <HiddenSlides>0</HiddenSlides>
  <MMClips>0</MMClips>
  <ScaleCrop>false</ScaleCrop>
  <HeadingPairs>
    <vt:vector size="6" baseType="variant">
      <vt:variant>
        <vt:lpstr>Fonts Used</vt:lpstr>
      </vt:variant>
      <vt:variant>
        <vt:i4>8</vt:i4>
      </vt:variant>
      <vt:variant>
        <vt:lpstr>Theme</vt:lpstr>
      </vt:variant>
      <vt:variant>
        <vt:i4>22</vt:i4>
      </vt:variant>
      <vt:variant>
        <vt:lpstr>Slide Titles</vt:lpstr>
      </vt:variant>
      <vt:variant>
        <vt:i4>22</vt:i4>
      </vt:variant>
    </vt:vector>
  </HeadingPairs>
  <TitlesOfParts>
    <vt:vector size="52" baseType="lpstr">
      <vt:lpstr>Segoe</vt:lpstr>
      <vt:lpstr>Arial</vt:lpstr>
      <vt:lpstr>Calibri</vt:lpstr>
      <vt:lpstr>Consolas</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1_Windows_Azure_DevCamp_16x9_Template - FINAL2</vt:lpstr>
      <vt:lpstr>4_MS1444_Windows Azure Template 16x9_r08a</vt:lpstr>
      <vt:lpstr>2_Windows_Azure_DevCamp_16x9_Template - FINAL2</vt:lpstr>
      <vt:lpstr>5_MS1444_Windows Azure Template 16x9_r08a</vt:lpstr>
      <vt:lpstr>6_MS1444_Windows Azure Template 16x9_r08a</vt:lpstr>
      <vt:lpstr>1_Accent Color Transition Slides</vt:lpstr>
      <vt:lpstr>2_MS1444_Windows Azure Template 16x9_r08b</vt:lpstr>
      <vt:lpstr>3_MS1444_Windows Azure Template 16x9_r08b</vt:lpstr>
      <vt:lpstr>Azure_PPT_template 1</vt:lpstr>
      <vt:lpstr>4_MS1444_Windows Azure Template 16x9_r08b</vt:lpstr>
      <vt:lpstr>5_MS1444_Windows Azure Template 16x9_r08b</vt:lpstr>
      <vt:lpstr>2_Accent Color Transition Slides</vt:lpstr>
      <vt:lpstr>Windows Azure Mobile Services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Push Notification Lifecycle Overview</vt:lpstr>
      <vt:lpstr>Push Notifications</vt:lpstr>
      <vt:lpstr>Push Notifications</vt:lpstr>
      <vt:lpstr>Auth*</vt:lpstr>
      <vt:lpstr>Adding Authentication  hooking up Windows Live in minutes</vt:lpstr>
      <vt:lpstr>Scheduler</vt:lpstr>
      <vt:lpstr>Demo Send notification </vt:lpstr>
      <vt:lpstr>Diagnostics, Logging and Scale</vt:lpstr>
      <vt:lpstr>Pricing during Preview</vt:lpstr>
      <vt:lpstr>Pricing Example:</vt:lpstr>
      <vt:lpstr>What is Windows Azure Mobile Services?</vt:lpstr>
      <vt:lpstr>Getting Started</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Connected Windows 8 Apps with Windows Azure Mobile Services</dc:title>
  <dc:creator/>
  <dc:description>
The best apps need cloud services. Join this session to see how you can leverage Visual Studio 2012 and the new functionality in Windows Azure to add structured storage, integrated authentication and even Push Notifications in literally minutes to your Windows 8 Store app.
by Nick Harrishttp://twitter.com/cloudnick
http://www.nickharris.net
</dc:description>
  <cp:lastModifiedBy/>
  <cp:revision>1</cp:revision>
  <dcterms:created xsi:type="dcterms:W3CDTF">2012-06-15T05:40:38Z</dcterms:created>
  <dcterms:modified xsi:type="dcterms:W3CDTF">2013-03-11T05:12:27Z</dcterms:modified>
  <cp:version>1.0.1</cp:version>
</cp:coreProperties>
</file>